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2" r:id="rId4"/>
    <p:sldId id="264" r:id="rId5"/>
    <p:sldId id="265" r:id="rId6"/>
    <p:sldId id="266" r:id="rId7"/>
    <p:sldId id="267" r:id="rId8"/>
    <p:sldId id="268" r:id="rId9"/>
    <p:sldId id="269" r:id="rId10"/>
    <p:sldId id="258" r:id="rId11"/>
    <p:sldId id="260" r:id="rId12"/>
    <p:sldId id="270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3835C4-6ABC-402A-8931-4806DA2D12BE}" v="198" dt="2020-08-03T05:27:40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IM YING ZHONG BRYAN" userId="0a1f49b0-015d-4f97-a7ba-6efe4014b951" providerId="ADAL" clId="{8E3835C4-6ABC-402A-8931-4806DA2D12BE}"/>
    <pc:docChg chg="undo custSel mod addSld delSld modSld sldOrd">
      <pc:chgData name="SIM YING ZHONG BRYAN" userId="0a1f49b0-015d-4f97-a7ba-6efe4014b951" providerId="ADAL" clId="{8E3835C4-6ABC-402A-8931-4806DA2D12BE}" dt="2020-08-03T05:27:40.710" v="708" actId="14100"/>
      <pc:docMkLst>
        <pc:docMk/>
      </pc:docMkLst>
      <pc:sldChg chg="addSp delSp modSp mod setBg setClrOvrMap delDesignElem">
        <pc:chgData name="SIM YING ZHONG BRYAN" userId="0a1f49b0-015d-4f97-a7ba-6efe4014b951" providerId="ADAL" clId="{8E3835C4-6ABC-402A-8931-4806DA2D12BE}" dt="2020-08-03T02:01:33.406" v="447" actId="26606"/>
        <pc:sldMkLst>
          <pc:docMk/>
          <pc:sldMk cId="1466794797" sldId="256"/>
        </pc:sldMkLst>
        <pc:spChg chg="mod">
          <ac:chgData name="SIM YING ZHONG BRYAN" userId="0a1f49b0-015d-4f97-a7ba-6efe4014b951" providerId="ADAL" clId="{8E3835C4-6ABC-402A-8931-4806DA2D12BE}" dt="2020-08-03T02:01:33.406" v="447" actId="26606"/>
          <ac:spMkLst>
            <pc:docMk/>
            <pc:sldMk cId="1466794797" sldId="256"/>
            <ac:spMk id="2" creationId="{7BF3BE50-7524-3343-AF7C-477C78B02CC8}"/>
          </ac:spMkLst>
        </pc:spChg>
        <pc:spChg chg="mod">
          <ac:chgData name="SIM YING ZHONG BRYAN" userId="0a1f49b0-015d-4f97-a7ba-6efe4014b951" providerId="ADAL" clId="{8E3835C4-6ABC-402A-8931-4806DA2D12BE}" dt="2020-08-03T02:01:33.406" v="447" actId="26606"/>
          <ac:spMkLst>
            <pc:docMk/>
            <pc:sldMk cId="1466794797" sldId="256"/>
            <ac:spMk id="3" creationId="{1026D211-20E6-EB43-87DD-F32521C1EEB6}"/>
          </ac:spMkLst>
        </pc:spChg>
        <pc:spChg chg="add">
          <ac:chgData name="SIM YING ZHONG BRYAN" userId="0a1f49b0-015d-4f97-a7ba-6efe4014b951" providerId="ADAL" clId="{8E3835C4-6ABC-402A-8931-4806DA2D12BE}" dt="2020-08-03T02:01:33.406" v="447" actId="26606"/>
          <ac:spMkLst>
            <pc:docMk/>
            <pc:sldMk cId="1466794797" sldId="256"/>
            <ac:spMk id="7" creationId="{4B24F6DB-F114-44A7-BB56-D401884E4E7F}"/>
          </ac:spMkLst>
        </pc:spChg>
        <pc:spChg chg="add del">
          <ac:chgData name="SIM YING ZHONG BRYAN" userId="0a1f49b0-015d-4f97-a7ba-6efe4014b951" providerId="ADAL" clId="{8E3835C4-6ABC-402A-8931-4806DA2D12BE}" dt="2020-08-03T02:01:22.192" v="445"/>
          <ac:spMkLst>
            <pc:docMk/>
            <pc:sldMk cId="1466794797" sldId="256"/>
            <ac:spMk id="8" creationId="{FFD48BC7-DC40-47DE-87EE-9F4B6ECB9ABB}"/>
          </ac:spMkLst>
        </pc:spChg>
        <pc:spChg chg="add del">
          <ac:chgData name="SIM YING ZHONG BRYAN" userId="0a1f49b0-015d-4f97-a7ba-6efe4014b951" providerId="ADAL" clId="{8E3835C4-6ABC-402A-8931-4806DA2D12BE}" dt="2020-08-03T02:01:22.192" v="445"/>
          <ac:spMkLst>
            <pc:docMk/>
            <pc:sldMk cId="1466794797" sldId="256"/>
            <ac:spMk id="10" creationId="{E502BBC7-2C76-46F3-BC24-5985BC13DB88}"/>
          </ac:spMkLst>
        </pc:spChg>
        <pc:spChg chg="add del">
          <ac:chgData name="SIM YING ZHONG BRYAN" userId="0a1f49b0-015d-4f97-a7ba-6efe4014b951" providerId="ADAL" clId="{8E3835C4-6ABC-402A-8931-4806DA2D12BE}" dt="2020-08-03T02:01:22.192" v="445"/>
          <ac:spMkLst>
            <pc:docMk/>
            <pc:sldMk cId="1466794797" sldId="256"/>
            <ac:spMk id="12" creationId="{C7F28D52-2A5F-4D23-81AE-7CB8B591C7AF}"/>
          </ac:spMkLst>
        </pc:spChg>
        <pc:spChg chg="add del">
          <ac:chgData name="SIM YING ZHONG BRYAN" userId="0a1f49b0-015d-4f97-a7ba-6efe4014b951" providerId="ADAL" clId="{8E3835C4-6ABC-402A-8931-4806DA2D12BE}" dt="2020-08-03T02:01:22.192" v="445"/>
          <ac:spMkLst>
            <pc:docMk/>
            <pc:sldMk cId="1466794797" sldId="256"/>
            <ac:spMk id="14" creationId="{3629484E-3792-4B3D-89AD-7C8A1ED0E0D4}"/>
          </ac:spMkLst>
        </pc:spChg>
        <pc:grpChg chg="add">
          <ac:chgData name="SIM YING ZHONG BRYAN" userId="0a1f49b0-015d-4f97-a7ba-6efe4014b951" providerId="ADAL" clId="{8E3835C4-6ABC-402A-8931-4806DA2D12BE}" dt="2020-08-03T02:01:33.406" v="447" actId="26606"/>
          <ac:grpSpMkLst>
            <pc:docMk/>
            <pc:sldMk cId="1466794797" sldId="256"/>
            <ac:grpSpMk id="5" creationId="{9BE10567-6165-46A7-867D-4690A16B46D6}"/>
          </ac:grpSpMkLst>
        </pc:grpChg>
        <pc:grpChg chg="add">
          <ac:chgData name="SIM YING ZHONG BRYAN" userId="0a1f49b0-015d-4f97-a7ba-6efe4014b951" providerId="ADAL" clId="{8E3835C4-6ABC-402A-8931-4806DA2D12BE}" dt="2020-08-03T02:01:33.406" v="447" actId="26606"/>
          <ac:grpSpMkLst>
            <pc:docMk/>
            <pc:sldMk cId="1466794797" sldId="256"/>
            <ac:grpSpMk id="11" creationId="{4DB50ECD-225E-4F81-AF7B-706DD05F3BA8}"/>
          </ac:grpSpMkLst>
        </pc:grpChg>
      </pc:sldChg>
      <pc:sldChg chg="modSp del">
        <pc:chgData name="SIM YING ZHONG BRYAN" userId="0a1f49b0-015d-4f97-a7ba-6efe4014b951" providerId="ADAL" clId="{8E3835C4-6ABC-402A-8931-4806DA2D12BE}" dt="2020-08-03T02:01:42.829" v="448" actId="47"/>
        <pc:sldMkLst>
          <pc:docMk/>
          <pc:sldMk cId="3084009659" sldId="257"/>
        </pc:sldMkLst>
        <pc:spChg chg="mod">
          <ac:chgData name="SIM YING ZHONG BRYAN" userId="0a1f49b0-015d-4f97-a7ba-6efe4014b951" providerId="ADAL" clId="{8E3835C4-6ABC-402A-8931-4806DA2D12BE}" dt="2020-08-03T02:01:22.192" v="445"/>
          <ac:spMkLst>
            <pc:docMk/>
            <pc:sldMk cId="3084009659" sldId="257"/>
            <ac:spMk id="2" creationId="{E2070011-4382-CE4B-8211-FA3BB402EFD2}"/>
          </ac:spMkLst>
        </pc:spChg>
        <pc:spChg chg="mod">
          <ac:chgData name="SIM YING ZHONG BRYAN" userId="0a1f49b0-015d-4f97-a7ba-6efe4014b951" providerId="ADAL" clId="{8E3835C4-6ABC-402A-8931-4806DA2D12BE}" dt="2020-08-03T02:01:22.192" v="445"/>
          <ac:spMkLst>
            <pc:docMk/>
            <pc:sldMk cId="3084009659" sldId="257"/>
            <ac:spMk id="5" creationId="{61E0F7DD-ABE6-1D47-92CE-C558ADC8ED87}"/>
          </ac:spMkLst>
        </pc:spChg>
      </pc:sldChg>
      <pc:sldChg chg="addSp delSp modSp mod setBg setClrOvrMap">
        <pc:chgData name="SIM YING ZHONG BRYAN" userId="0a1f49b0-015d-4f97-a7ba-6efe4014b951" providerId="ADAL" clId="{8E3835C4-6ABC-402A-8931-4806DA2D12BE}" dt="2020-08-03T02:19:26.499" v="677" actId="26606"/>
        <pc:sldMkLst>
          <pc:docMk/>
          <pc:sldMk cId="1905723702" sldId="258"/>
        </pc:sldMkLst>
        <pc:spChg chg="mod">
          <ac:chgData name="SIM YING ZHONG BRYAN" userId="0a1f49b0-015d-4f97-a7ba-6efe4014b951" providerId="ADAL" clId="{8E3835C4-6ABC-402A-8931-4806DA2D12BE}" dt="2020-08-03T02:19:26.499" v="677" actId="26606"/>
          <ac:spMkLst>
            <pc:docMk/>
            <pc:sldMk cId="1905723702" sldId="258"/>
            <ac:spMk id="2" creationId="{F3E13521-345E-1B45-9D6D-5178A63ACF4F}"/>
          </ac:spMkLst>
        </pc:spChg>
        <pc:spChg chg="add">
          <ac:chgData name="SIM YING ZHONG BRYAN" userId="0a1f49b0-015d-4f97-a7ba-6efe4014b951" providerId="ADAL" clId="{8E3835C4-6ABC-402A-8931-4806DA2D12BE}" dt="2020-08-03T02:19:26.499" v="677" actId="26606"/>
          <ac:spMkLst>
            <pc:docMk/>
            <pc:sldMk cId="1905723702" sldId="258"/>
            <ac:spMk id="5" creationId="{4B24F6DB-F114-44A7-BB56-D401884E4E7F}"/>
          </ac:spMkLst>
        </pc:spChg>
        <pc:spChg chg="add del">
          <ac:chgData name="SIM YING ZHONG BRYAN" userId="0a1f49b0-015d-4f97-a7ba-6efe4014b951" providerId="ADAL" clId="{8E3835C4-6ABC-402A-8931-4806DA2D12BE}" dt="2020-08-03T02:19:04.362" v="674" actId="26606"/>
          <ac:spMkLst>
            <pc:docMk/>
            <pc:sldMk cId="1905723702" sldId="258"/>
            <ac:spMk id="11" creationId="{4B24F6DB-F114-44A7-BB56-D401884E4E7F}"/>
          </ac:spMkLst>
        </pc:spChg>
        <pc:spChg chg="add del">
          <ac:chgData name="SIM YING ZHONG BRYAN" userId="0a1f49b0-015d-4f97-a7ba-6efe4014b951" providerId="ADAL" clId="{8E3835C4-6ABC-402A-8931-4806DA2D12BE}" dt="2020-08-03T02:19:02.777" v="673" actId="26606"/>
          <ac:spMkLst>
            <pc:docMk/>
            <pc:sldMk cId="1905723702" sldId="258"/>
            <ac:spMk id="38" creationId="{4D6A640B-6684-4338-9199-6EE758735581}"/>
          </ac:spMkLst>
        </pc:spChg>
        <pc:spChg chg="add del">
          <ac:chgData name="SIM YING ZHONG BRYAN" userId="0a1f49b0-015d-4f97-a7ba-6efe4014b951" providerId="ADAL" clId="{8E3835C4-6ABC-402A-8931-4806DA2D12BE}" dt="2020-08-03T02:19:02.777" v="673" actId="26606"/>
          <ac:spMkLst>
            <pc:docMk/>
            <pc:sldMk cId="1905723702" sldId="258"/>
            <ac:spMk id="96" creationId="{FF5E4228-419E-44B9-B090-94A9540E5B3F}"/>
          </ac:spMkLst>
        </pc:spChg>
        <pc:grpChg chg="add">
          <ac:chgData name="SIM YING ZHONG BRYAN" userId="0a1f49b0-015d-4f97-a7ba-6efe4014b951" providerId="ADAL" clId="{8E3835C4-6ABC-402A-8931-4806DA2D12BE}" dt="2020-08-03T02:19:26.499" v="677" actId="26606"/>
          <ac:grpSpMkLst>
            <pc:docMk/>
            <pc:sldMk cId="1905723702" sldId="258"/>
            <ac:grpSpMk id="4" creationId="{9BE10567-6165-46A7-867D-4690A16B46D6}"/>
          </ac:grpSpMkLst>
        </pc:grpChg>
        <pc:grpChg chg="add">
          <ac:chgData name="SIM YING ZHONG BRYAN" userId="0a1f49b0-015d-4f97-a7ba-6efe4014b951" providerId="ADAL" clId="{8E3835C4-6ABC-402A-8931-4806DA2D12BE}" dt="2020-08-03T02:19:26.499" v="677" actId="26606"/>
          <ac:grpSpMkLst>
            <pc:docMk/>
            <pc:sldMk cId="1905723702" sldId="258"/>
            <ac:grpSpMk id="6" creationId="{4DB50ECD-225E-4F81-AF7B-706DD05F3BA8}"/>
          </ac:grpSpMkLst>
        </pc:grpChg>
        <pc:grpChg chg="add del">
          <ac:chgData name="SIM YING ZHONG BRYAN" userId="0a1f49b0-015d-4f97-a7ba-6efe4014b951" providerId="ADAL" clId="{8E3835C4-6ABC-402A-8931-4806DA2D12BE}" dt="2020-08-03T02:19:04.362" v="674" actId="26606"/>
          <ac:grpSpMkLst>
            <pc:docMk/>
            <pc:sldMk cId="1905723702" sldId="258"/>
            <ac:grpSpMk id="7" creationId="{9BE10567-6165-46A7-867D-4690A16B46D6}"/>
          </ac:grpSpMkLst>
        </pc:grpChg>
        <pc:grpChg chg="add del">
          <ac:chgData name="SIM YING ZHONG BRYAN" userId="0a1f49b0-015d-4f97-a7ba-6efe4014b951" providerId="ADAL" clId="{8E3835C4-6ABC-402A-8931-4806DA2D12BE}" dt="2020-08-03T02:19:04.362" v="674" actId="26606"/>
          <ac:grpSpMkLst>
            <pc:docMk/>
            <pc:sldMk cId="1905723702" sldId="258"/>
            <ac:grpSpMk id="13" creationId="{4DB50ECD-225E-4F81-AF7B-706DD05F3BA8}"/>
          </ac:grpSpMkLst>
        </pc:grpChg>
        <pc:grpChg chg="add del">
          <ac:chgData name="SIM YING ZHONG BRYAN" userId="0a1f49b0-015d-4f97-a7ba-6efe4014b951" providerId="ADAL" clId="{8E3835C4-6ABC-402A-8931-4806DA2D12BE}" dt="2020-08-03T02:19:02.777" v="673" actId="26606"/>
          <ac:grpSpMkLst>
            <pc:docMk/>
            <pc:sldMk cId="1905723702" sldId="258"/>
            <ac:grpSpMk id="40" creationId="{5BAB052D-92E4-4715-895B-E423230754C2}"/>
          </ac:grpSpMkLst>
        </pc:grpChg>
      </pc:sldChg>
      <pc:sldChg chg="addSp delSp modSp mod setBg">
        <pc:chgData name="SIM YING ZHONG BRYAN" userId="0a1f49b0-015d-4f97-a7ba-6efe4014b951" providerId="ADAL" clId="{8E3835C4-6ABC-402A-8931-4806DA2D12BE}" dt="2020-08-03T02:01:50.631" v="449" actId="26606"/>
        <pc:sldMkLst>
          <pc:docMk/>
          <pc:sldMk cId="924490656" sldId="259"/>
        </pc:sldMkLst>
        <pc:spChg chg="mod">
          <ac:chgData name="SIM YING ZHONG BRYAN" userId="0a1f49b0-015d-4f97-a7ba-6efe4014b951" providerId="ADAL" clId="{8E3835C4-6ABC-402A-8931-4806DA2D12BE}" dt="2020-08-03T02:01:50.631" v="449" actId="26606"/>
          <ac:spMkLst>
            <pc:docMk/>
            <pc:sldMk cId="924490656" sldId="259"/>
            <ac:spMk id="2" creationId="{4F53DEC8-F04C-4745-A3BC-2C527F0FEDBB}"/>
          </ac:spMkLst>
        </pc:spChg>
        <pc:spChg chg="del mod">
          <ac:chgData name="SIM YING ZHONG BRYAN" userId="0a1f49b0-015d-4f97-a7ba-6efe4014b951" providerId="ADAL" clId="{8E3835C4-6ABC-402A-8931-4806DA2D12BE}" dt="2020-08-03T02:01:50.631" v="449" actId="26606"/>
          <ac:spMkLst>
            <pc:docMk/>
            <pc:sldMk cId="924490656" sldId="259"/>
            <ac:spMk id="3" creationId="{01995472-F60F-3044-98D7-60AD95C3B0BB}"/>
          </ac:spMkLst>
        </pc:spChg>
        <pc:graphicFrameChg chg="add">
          <ac:chgData name="SIM YING ZHONG BRYAN" userId="0a1f49b0-015d-4f97-a7ba-6efe4014b951" providerId="ADAL" clId="{8E3835C4-6ABC-402A-8931-4806DA2D12BE}" dt="2020-08-03T02:01:50.631" v="449" actId="26606"/>
          <ac:graphicFrameMkLst>
            <pc:docMk/>
            <pc:sldMk cId="924490656" sldId="259"/>
            <ac:graphicFrameMk id="5" creationId="{3FA11E25-1AFE-4890-B671-0DDAD164B0AC}"/>
          </ac:graphicFrameMkLst>
        </pc:graphicFrameChg>
      </pc:sldChg>
      <pc:sldChg chg="addSp delSp modSp mod setBg setClrOvrMap">
        <pc:chgData name="SIM YING ZHONG BRYAN" userId="0a1f49b0-015d-4f97-a7ba-6efe4014b951" providerId="ADAL" clId="{8E3835C4-6ABC-402A-8931-4806DA2D12BE}" dt="2020-08-03T02:20:21.446" v="691" actId="1076"/>
        <pc:sldMkLst>
          <pc:docMk/>
          <pc:sldMk cId="3351485636" sldId="260"/>
        </pc:sldMkLst>
        <pc:spChg chg="mod">
          <ac:chgData name="SIM YING ZHONG BRYAN" userId="0a1f49b0-015d-4f97-a7ba-6efe4014b951" providerId="ADAL" clId="{8E3835C4-6ABC-402A-8931-4806DA2D12BE}" dt="2020-08-03T02:19:52.924" v="680" actId="26606"/>
          <ac:spMkLst>
            <pc:docMk/>
            <pc:sldMk cId="3351485636" sldId="260"/>
            <ac:spMk id="2" creationId="{6382890F-1121-DB4F-AAF5-6E706FFE3E80}"/>
          </ac:spMkLst>
        </pc:spChg>
        <pc:spChg chg="del">
          <ac:chgData name="SIM YING ZHONG BRYAN" userId="0a1f49b0-015d-4f97-a7ba-6efe4014b951" providerId="ADAL" clId="{8E3835C4-6ABC-402A-8931-4806DA2D12BE}" dt="2020-08-03T02:00:27.427" v="438" actId="478"/>
          <ac:spMkLst>
            <pc:docMk/>
            <pc:sldMk cId="3351485636" sldId="260"/>
            <ac:spMk id="3" creationId="{C64DC1BD-701F-1344-8EF7-F45E53FB6496}"/>
          </ac:spMkLst>
        </pc:spChg>
        <pc:spChg chg="add">
          <ac:chgData name="SIM YING ZHONG BRYAN" userId="0a1f49b0-015d-4f97-a7ba-6efe4014b951" providerId="ADAL" clId="{8E3835C4-6ABC-402A-8931-4806DA2D12BE}" dt="2020-08-03T02:19:52.924" v="680" actId="26606"/>
          <ac:spMkLst>
            <pc:docMk/>
            <pc:sldMk cId="3351485636" sldId="260"/>
            <ac:spMk id="68" creationId="{81B1BC20-CC70-4C30-B9BE-C23E121CA60E}"/>
          </ac:spMkLst>
        </pc:spChg>
        <pc:spChg chg="add">
          <ac:chgData name="SIM YING ZHONG BRYAN" userId="0a1f49b0-015d-4f97-a7ba-6efe4014b951" providerId="ADAL" clId="{8E3835C4-6ABC-402A-8931-4806DA2D12BE}" dt="2020-08-03T02:19:52.924" v="680" actId="26606"/>
          <ac:spMkLst>
            <pc:docMk/>
            <pc:sldMk cId="3351485636" sldId="260"/>
            <ac:spMk id="128" creationId="{4683B8BC-85C4-41F2-9CD3-B074823B6BBD}"/>
          </ac:spMkLst>
        </pc:spChg>
        <pc:grpChg chg="add del">
          <ac:chgData name="SIM YING ZHONG BRYAN" userId="0a1f49b0-015d-4f97-a7ba-6efe4014b951" providerId="ADAL" clId="{8E3835C4-6ABC-402A-8931-4806DA2D12BE}" dt="2020-08-03T02:19:52.862" v="679" actId="26606"/>
          <ac:grpSpMkLst>
            <pc:docMk/>
            <pc:sldMk cId="3351485636" sldId="260"/>
            <ac:grpSpMk id="12" creationId="{AB86F577-8905-4B21-8AF3-C1BB3433775D}"/>
          </ac:grpSpMkLst>
        </pc:grpChg>
        <pc:grpChg chg="add">
          <ac:chgData name="SIM YING ZHONG BRYAN" userId="0a1f49b0-015d-4f97-a7ba-6efe4014b951" providerId="ADAL" clId="{8E3835C4-6ABC-402A-8931-4806DA2D12BE}" dt="2020-08-03T02:19:52.924" v="680" actId="26606"/>
          <ac:grpSpMkLst>
            <pc:docMk/>
            <pc:sldMk cId="3351485636" sldId="260"/>
            <ac:grpSpMk id="71" creationId="{AB86F577-8905-4B21-8AF3-C1BB3433775D}"/>
          </ac:grpSpMkLst>
        </pc:grpChg>
        <pc:grpChg chg="add">
          <ac:chgData name="SIM YING ZHONG BRYAN" userId="0a1f49b0-015d-4f97-a7ba-6efe4014b951" providerId="ADAL" clId="{8E3835C4-6ABC-402A-8931-4806DA2D12BE}" dt="2020-08-03T02:19:52.924" v="680" actId="26606"/>
          <ac:grpSpMkLst>
            <pc:docMk/>
            <pc:sldMk cId="3351485636" sldId="260"/>
            <ac:grpSpMk id="72" creationId="{D5E95061-A9DC-4C67-BCAF-F560690997E8}"/>
          </ac:grpSpMkLst>
        </pc:grpChg>
        <pc:picChg chg="add mod modCrop">
          <ac:chgData name="SIM YING ZHONG BRYAN" userId="0a1f49b0-015d-4f97-a7ba-6efe4014b951" providerId="ADAL" clId="{8E3835C4-6ABC-402A-8931-4806DA2D12BE}" dt="2020-08-03T02:20:21.446" v="691" actId="1076"/>
          <ac:picMkLst>
            <pc:docMk/>
            <pc:sldMk cId="3351485636" sldId="260"/>
            <ac:picMk id="5" creationId="{43BF5C71-0D7C-419C-B609-2A788A3A6581}"/>
          </ac:picMkLst>
        </pc:picChg>
        <pc:picChg chg="add del">
          <ac:chgData name="SIM YING ZHONG BRYAN" userId="0a1f49b0-015d-4f97-a7ba-6efe4014b951" providerId="ADAL" clId="{8E3835C4-6ABC-402A-8931-4806DA2D12BE}" dt="2020-08-03T02:19:52.862" v="679" actId="26606"/>
          <ac:picMkLst>
            <pc:docMk/>
            <pc:sldMk cId="3351485636" sldId="260"/>
            <ac:picMk id="10" creationId="{678E285C-BE9E-45B7-A3EE-B9792DAE9917}"/>
          </ac:picMkLst>
        </pc:picChg>
        <pc:picChg chg="add">
          <ac:chgData name="SIM YING ZHONG BRYAN" userId="0a1f49b0-015d-4f97-a7ba-6efe4014b951" providerId="ADAL" clId="{8E3835C4-6ABC-402A-8931-4806DA2D12BE}" dt="2020-08-03T02:19:52.924" v="680" actId="26606"/>
          <ac:picMkLst>
            <pc:docMk/>
            <pc:sldMk cId="3351485636" sldId="260"/>
            <ac:picMk id="69" creationId="{678E285C-BE9E-45B7-A3EE-B9792DAE9917}"/>
          </ac:picMkLst>
        </pc:picChg>
        <pc:picChg chg="add">
          <ac:chgData name="SIM YING ZHONG BRYAN" userId="0a1f49b0-015d-4f97-a7ba-6efe4014b951" providerId="ADAL" clId="{8E3835C4-6ABC-402A-8931-4806DA2D12BE}" dt="2020-08-03T02:19:52.924" v="680" actId="26606"/>
          <ac:picMkLst>
            <pc:docMk/>
            <pc:sldMk cId="3351485636" sldId="260"/>
            <ac:picMk id="70" creationId="{BED7CCD5-D3A4-4162-9CC4-03DF5AB89D07}"/>
          </ac:picMkLst>
        </pc:picChg>
      </pc:sldChg>
      <pc:sldChg chg="addSp delSp modSp add del mod setBg">
        <pc:chgData name="SIM YING ZHONG BRYAN" userId="0a1f49b0-015d-4f97-a7ba-6efe4014b951" providerId="ADAL" clId="{8E3835C4-6ABC-402A-8931-4806DA2D12BE}" dt="2020-08-03T02:19:08.768" v="676" actId="47"/>
        <pc:sldMkLst>
          <pc:docMk/>
          <pc:sldMk cId="1483830099" sldId="261"/>
        </pc:sldMkLst>
        <pc:spChg chg="mod">
          <ac:chgData name="SIM YING ZHONG BRYAN" userId="0a1f49b0-015d-4f97-a7ba-6efe4014b951" providerId="ADAL" clId="{8E3835C4-6ABC-402A-8931-4806DA2D12BE}" dt="2020-08-03T02:16:30.519" v="650" actId="26606"/>
          <ac:spMkLst>
            <pc:docMk/>
            <pc:sldMk cId="1483830099" sldId="261"/>
            <ac:spMk id="2" creationId="{4F53DEC8-F04C-4745-A3BC-2C527F0FEDBB}"/>
          </ac:spMkLst>
        </pc:spChg>
        <pc:spChg chg="mod">
          <ac:chgData name="SIM YING ZHONG BRYAN" userId="0a1f49b0-015d-4f97-a7ba-6efe4014b951" providerId="ADAL" clId="{8E3835C4-6ABC-402A-8931-4806DA2D12BE}" dt="2020-08-03T02:16:31.705" v="652" actId="20577"/>
          <ac:spMkLst>
            <pc:docMk/>
            <pc:sldMk cId="1483830099" sldId="261"/>
            <ac:spMk id="3" creationId="{01995472-F60F-3044-98D7-60AD95C3B0BB}"/>
          </ac:spMkLst>
        </pc:spChg>
        <pc:spChg chg="add del">
          <ac:chgData name="SIM YING ZHONG BRYAN" userId="0a1f49b0-015d-4f97-a7ba-6efe4014b951" providerId="ADAL" clId="{8E3835C4-6ABC-402A-8931-4806DA2D12BE}" dt="2020-08-03T02:15:59.284" v="634" actId="26606"/>
          <ac:spMkLst>
            <pc:docMk/>
            <pc:sldMk cId="1483830099" sldId="261"/>
            <ac:spMk id="8" creationId="{E978A47D-4F17-40FE-AB70-7AF78A9575EB}"/>
          </ac:spMkLst>
        </pc:spChg>
        <pc:grpChg chg="add del">
          <ac:chgData name="SIM YING ZHONG BRYAN" userId="0a1f49b0-015d-4f97-a7ba-6efe4014b951" providerId="ADAL" clId="{8E3835C4-6ABC-402A-8931-4806DA2D12BE}" dt="2020-08-03T02:15:59.284" v="634" actId="26606"/>
          <ac:grpSpMkLst>
            <pc:docMk/>
            <pc:sldMk cId="1483830099" sldId="261"/>
            <ac:grpSpMk id="10" creationId="{85BE3A7E-6A3F-401E-A025-BBB8FDB8DD30}"/>
          </ac:grpSpMkLst>
        </pc:grpChg>
        <pc:grpChg chg="add del">
          <ac:chgData name="SIM YING ZHONG BRYAN" userId="0a1f49b0-015d-4f97-a7ba-6efe4014b951" providerId="ADAL" clId="{8E3835C4-6ABC-402A-8931-4806DA2D12BE}" dt="2020-08-03T02:15:59.284" v="634" actId="26606"/>
          <ac:grpSpMkLst>
            <pc:docMk/>
            <pc:sldMk cId="1483830099" sldId="261"/>
            <ac:grpSpMk id="41" creationId="{F4E035BE-9FF4-43D3-BC25-CF582D7FF85E}"/>
          </ac:grpSpMkLst>
        </pc:grpChg>
        <pc:cxnChg chg="add del">
          <ac:chgData name="SIM YING ZHONG BRYAN" userId="0a1f49b0-015d-4f97-a7ba-6efe4014b951" providerId="ADAL" clId="{8E3835C4-6ABC-402A-8931-4806DA2D12BE}" dt="2020-08-03T02:15:59.284" v="634" actId="26606"/>
          <ac:cxnSpMkLst>
            <pc:docMk/>
            <pc:sldMk cId="1483830099" sldId="261"/>
            <ac:cxnSpMk id="39" creationId="{085ECEC0-FF5D-4348-92C7-1EA7C61E770C}"/>
          </ac:cxnSpMkLst>
        </pc:cxnChg>
      </pc:sldChg>
      <pc:sldChg chg="addSp delSp modSp add mod setBg">
        <pc:chgData name="SIM YING ZHONG BRYAN" userId="0a1f49b0-015d-4f97-a7ba-6efe4014b951" providerId="ADAL" clId="{8E3835C4-6ABC-402A-8931-4806DA2D12BE}" dt="2020-08-03T02:16:11.393" v="639" actId="22"/>
        <pc:sldMkLst>
          <pc:docMk/>
          <pc:sldMk cId="2917384637" sldId="262"/>
        </pc:sldMkLst>
        <pc:spChg chg="mod">
          <ac:chgData name="SIM YING ZHONG BRYAN" userId="0a1f49b0-015d-4f97-a7ba-6efe4014b951" providerId="ADAL" clId="{8E3835C4-6ABC-402A-8931-4806DA2D12BE}" dt="2020-08-03T02:02:09.707" v="452" actId="26606"/>
          <ac:spMkLst>
            <pc:docMk/>
            <pc:sldMk cId="2917384637" sldId="262"/>
            <ac:spMk id="2" creationId="{4F53DEC8-F04C-4745-A3BC-2C527F0FEDBB}"/>
          </ac:spMkLst>
        </pc:spChg>
        <pc:spChg chg="add del mod">
          <ac:chgData name="SIM YING ZHONG BRYAN" userId="0a1f49b0-015d-4f97-a7ba-6efe4014b951" providerId="ADAL" clId="{8E3835C4-6ABC-402A-8931-4806DA2D12BE}" dt="2020-08-03T02:02:09.707" v="452" actId="26606"/>
          <ac:spMkLst>
            <pc:docMk/>
            <pc:sldMk cId="2917384637" sldId="262"/>
            <ac:spMk id="3" creationId="{01995472-F60F-3044-98D7-60AD95C3B0BB}"/>
          </ac:spMkLst>
        </pc:spChg>
        <pc:spChg chg="add del">
          <ac:chgData name="SIM YING ZHONG BRYAN" userId="0a1f49b0-015d-4f97-a7ba-6efe4014b951" providerId="ADAL" clId="{8E3835C4-6ABC-402A-8931-4806DA2D12BE}" dt="2020-08-03T02:02:09.689" v="451" actId="26606"/>
          <ac:spMkLst>
            <pc:docMk/>
            <pc:sldMk cId="2917384637" sldId="262"/>
            <ac:spMk id="9" creationId="{2EEF4763-EB4A-4A35-89EB-AD2763B48C3B}"/>
          </ac:spMkLst>
        </pc:spChg>
        <pc:spChg chg="add">
          <ac:chgData name="SIM YING ZHONG BRYAN" userId="0a1f49b0-015d-4f97-a7ba-6efe4014b951" providerId="ADAL" clId="{8E3835C4-6ABC-402A-8931-4806DA2D12BE}" dt="2020-08-03T02:02:09.707" v="452" actId="26606"/>
          <ac:spMkLst>
            <pc:docMk/>
            <pc:sldMk cId="2917384637" sldId="262"/>
            <ac:spMk id="11" creationId="{2EEF4763-EB4A-4A35-89EB-AD2763B48C3B}"/>
          </ac:spMkLst>
        </pc:spChg>
        <pc:graphicFrameChg chg="add del">
          <ac:chgData name="SIM YING ZHONG BRYAN" userId="0a1f49b0-015d-4f97-a7ba-6efe4014b951" providerId="ADAL" clId="{8E3835C4-6ABC-402A-8931-4806DA2D12BE}" dt="2020-08-03T02:02:09.689" v="451" actId="26606"/>
          <ac:graphicFrameMkLst>
            <pc:docMk/>
            <pc:sldMk cId="2917384637" sldId="262"/>
            <ac:graphicFrameMk id="5" creationId="{5B1EF885-6083-47AE-8C14-2EF5BC580F11}"/>
          </ac:graphicFrameMkLst>
        </pc:graphicFrameChg>
        <pc:graphicFrameChg chg="add">
          <ac:chgData name="SIM YING ZHONG BRYAN" userId="0a1f49b0-015d-4f97-a7ba-6efe4014b951" providerId="ADAL" clId="{8E3835C4-6ABC-402A-8931-4806DA2D12BE}" dt="2020-08-03T02:02:09.707" v="452" actId="26606"/>
          <ac:graphicFrameMkLst>
            <pc:docMk/>
            <pc:sldMk cId="2917384637" sldId="262"/>
            <ac:graphicFrameMk id="12" creationId="{834D0597-3DB8-4BAA-9854-81EC495F8611}"/>
          </ac:graphicFrameMkLst>
        </pc:graphicFrameChg>
        <pc:picChg chg="add del">
          <ac:chgData name="SIM YING ZHONG BRYAN" userId="0a1f49b0-015d-4f97-a7ba-6efe4014b951" providerId="ADAL" clId="{8E3835C4-6ABC-402A-8931-4806DA2D12BE}" dt="2020-08-03T02:16:11.393" v="639" actId="22"/>
          <ac:picMkLst>
            <pc:docMk/>
            <pc:sldMk cId="2917384637" sldId="262"/>
            <ac:picMk id="6" creationId="{C0460127-7C56-48E1-B5AF-F06819F94E11}"/>
          </ac:picMkLst>
        </pc:picChg>
      </pc:sldChg>
      <pc:sldChg chg="addSp delSp modSp add del mod setBg">
        <pc:chgData name="SIM YING ZHONG BRYAN" userId="0a1f49b0-015d-4f97-a7ba-6efe4014b951" providerId="ADAL" clId="{8E3835C4-6ABC-402A-8931-4806DA2D12BE}" dt="2020-08-03T02:17:30.279" v="665" actId="47"/>
        <pc:sldMkLst>
          <pc:docMk/>
          <pc:sldMk cId="4275828248" sldId="263"/>
        </pc:sldMkLst>
        <pc:spChg chg="mod">
          <ac:chgData name="SIM YING ZHONG BRYAN" userId="0a1f49b0-015d-4f97-a7ba-6efe4014b951" providerId="ADAL" clId="{8E3835C4-6ABC-402A-8931-4806DA2D12BE}" dt="2020-08-03T02:03:29.328" v="468" actId="26606"/>
          <ac:spMkLst>
            <pc:docMk/>
            <pc:sldMk cId="4275828248" sldId="263"/>
            <ac:spMk id="2" creationId="{4F53DEC8-F04C-4745-A3BC-2C527F0FEDBB}"/>
          </ac:spMkLst>
        </pc:spChg>
        <pc:spChg chg="mod">
          <ac:chgData name="SIM YING ZHONG BRYAN" userId="0a1f49b0-015d-4f97-a7ba-6efe4014b951" providerId="ADAL" clId="{8E3835C4-6ABC-402A-8931-4806DA2D12BE}" dt="2020-08-03T02:03:29.328" v="468" actId="26606"/>
          <ac:spMkLst>
            <pc:docMk/>
            <pc:sldMk cId="4275828248" sldId="263"/>
            <ac:spMk id="3" creationId="{01995472-F60F-3044-98D7-60AD95C3B0BB}"/>
          </ac:spMkLst>
        </pc:spChg>
        <pc:spChg chg="add del">
          <ac:chgData name="SIM YING ZHONG BRYAN" userId="0a1f49b0-015d-4f97-a7ba-6efe4014b951" providerId="ADAL" clId="{8E3835C4-6ABC-402A-8931-4806DA2D12BE}" dt="2020-08-03T02:03:26.444" v="462" actId="26606"/>
          <ac:spMkLst>
            <pc:docMk/>
            <pc:sldMk cId="4275828248" sldId="263"/>
            <ac:spMk id="8" creationId="{E978A47D-4F17-40FE-AB70-7AF78A9575EB}"/>
          </ac:spMkLst>
        </pc:spChg>
        <pc:spChg chg="add del">
          <ac:chgData name="SIM YING ZHONG BRYAN" userId="0a1f49b0-015d-4f97-a7ba-6efe4014b951" providerId="ADAL" clId="{8E3835C4-6ABC-402A-8931-4806DA2D12BE}" dt="2020-08-03T02:03:29.328" v="468" actId="26606"/>
          <ac:spMkLst>
            <pc:docMk/>
            <pc:sldMk cId="4275828248" sldId="263"/>
            <ac:spMk id="38" creationId="{6D29BE04-4454-4832-B83F-10D001BFF94D}"/>
          </ac:spMkLst>
        </pc:spChg>
        <pc:spChg chg="add del">
          <ac:chgData name="SIM YING ZHONG BRYAN" userId="0a1f49b0-015d-4f97-a7ba-6efe4014b951" providerId="ADAL" clId="{8E3835C4-6ABC-402A-8931-4806DA2D12BE}" dt="2020-08-03T02:03:29.328" v="468" actId="26606"/>
          <ac:spMkLst>
            <pc:docMk/>
            <pc:sldMk cId="4275828248" sldId="263"/>
            <ac:spMk id="40" creationId="{98714CE9-3C2C-48E1-8B8F-CFB7735C43D7}"/>
          </ac:spMkLst>
        </pc:spChg>
        <pc:spChg chg="add del">
          <ac:chgData name="SIM YING ZHONG BRYAN" userId="0a1f49b0-015d-4f97-a7ba-6efe4014b951" providerId="ADAL" clId="{8E3835C4-6ABC-402A-8931-4806DA2D12BE}" dt="2020-08-03T02:03:26.890" v="464" actId="26606"/>
          <ac:spMkLst>
            <pc:docMk/>
            <pc:sldMk cId="4275828248" sldId="263"/>
            <ac:spMk id="53" creationId="{6BFC9644-673A-459F-B3C5-9310A4E50E3B}"/>
          </ac:spMkLst>
        </pc:spChg>
        <pc:spChg chg="add del">
          <ac:chgData name="SIM YING ZHONG BRYAN" userId="0a1f49b0-015d-4f97-a7ba-6efe4014b951" providerId="ADAL" clId="{8E3835C4-6ABC-402A-8931-4806DA2D12BE}" dt="2020-08-03T02:03:26.890" v="464" actId="26606"/>
          <ac:spMkLst>
            <pc:docMk/>
            <pc:sldMk cId="4275828248" sldId="263"/>
            <ac:spMk id="55" creationId="{7D1C411D-0818-4640-8657-2AF78250C802}"/>
          </ac:spMkLst>
        </pc:spChg>
        <pc:spChg chg="add del">
          <ac:chgData name="SIM YING ZHONG BRYAN" userId="0a1f49b0-015d-4f97-a7ba-6efe4014b951" providerId="ADAL" clId="{8E3835C4-6ABC-402A-8931-4806DA2D12BE}" dt="2020-08-03T02:03:27.796" v="466" actId="26606"/>
          <ac:spMkLst>
            <pc:docMk/>
            <pc:sldMk cId="4275828248" sldId="263"/>
            <ac:spMk id="57" creationId="{EAC88772-6DB3-49EC-9C8A-A0B46ACE37A3}"/>
          </ac:spMkLst>
        </pc:spChg>
        <pc:spChg chg="add del">
          <ac:chgData name="SIM YING ZHONG BRYAN" userId="0a1f49b0-015d-4f97-a7ba-6efe4014b951" providerId="ADAL" clId="{8E3835C4-6ABC-402A-8931-4806DA2D12BE}" dt="2020-08-03T02:03:27.796" v="466" actId="26606"/>
          <ac:spMkLst>
            <pc:docMk/>
            <pc:sldMk cId="4275828248" sldId="263"/>
            <ac:spMk id="58" creationId="{17A3DD84-FAA5-438A-8462-D1E01EA0D624}"/>
          </ac:spMkLst>
        </pc:spChg>
        <pc:spChg chg="add del">
          <ac:chgData name="SIM YING ZHONG BRYAN" userId="0a1f49b0-015d-4f97-a7ba-6efe4014b951" providerId="ADAL" clId="{8E3835C4-6ABC-402A-8931-4806DA2D12BE}" dt="2020-08-03T02:03:29.328" v="468" actId="26606"/>
          <ac:spMkLst>
            <pc:docMk/>
            <pc:sldMk cId="4275828248" sldId="263"/>
            <ac:spMk id="60" creationId="{CC892AB0-7D6D-4FC9-9105-0CB427161889}"/>
          </ac:spMkLst>
        </pc:spChg>
        <pc:grpChg chg="add del">
          <ac:chgData name="SIM YING ZHONG BRYAN" userId="0a1f49b0-015d-4f97-a7ba-6efe4014b951" providerId="ADAL" clId="{8E3835C4-6ABC-402A-8931-4806DA2D12BE}" dt="2020-08-03T02:03:26.444" v="462" actId="26606"/>
          <ac:grpSpMkLst>
            <pc:docMk/>
            <pc:sldMk cId="4275828248" sldId="263"/>
            <ac:grpSpMk id="10" creationId="{85BE3A7E-6A3F-401E-A025-BBB8FDB8DD30}"/>
          </ac:grpSpMkLst>
        </pc:grpChg>
        <pc:grpChg chg="add del">
          <ac:chgData name="SIM YING ZHONG BRYAN" userId="0a1f49b0-015d-4f97-a7ba-6efe4014b951" providerId="ADAL" clId="{8E3835C4-6ABC-402A-8931-4806DA2D12BE}" dt="2020-08-03T02:03:29.328" v="468" actId="26606"/>
          <ac:grpSpMkLst>
            <pc:docMk/>
            <pc:sldMk cId="4275828248" sldId="263"/>
            <ac:grpSpMk id="18" creationId="{0328E69E-CE3D-4110-8BF7-AD3C0C10CB1C}"/>
          </ac:grpSpMkLst>
        </pc:grpChg>
        <pc:grpChg chg="add del">
          <ac:chgData name="SIM YING ZHONG BRYAN" userId="0a1f49b0-015d-4f97-a7ba-6efe4014b951" providerId="ADAL" clId="{8E3835C4-6ABC-402A-8931-4806DA2D12BE}" dt="2020-08-03T02:03:29.328" v="468" actId="26606"/>
          <ac:grpSpMkLst>
            <pc:docMk/>
            <pc:sldMk cId="4275828248" sldId="263"/>
            <ac:grpSpMk id="24" creationId="{F64806C9-3599-45A7-BCFF-F762C54276F8}"/>
          </ac:grpSpMkLst>
        </pc:grpChg>
        <pc:grpChg chg="add del">
          <ac:chgData name="SIM YING ZHONG BRYAN" userId="0a1f49b0-015d-4f97-a7ba-6efe4014b951" providerId="ADAL" clId="{8E3835C4-6ABC-402A-8931-4806DA2D12BE}" dt="2020-08-03T02:03:29.328" v="468" actId="26606"/>
          <ac:grpSpMkLst>
            <pc:docMk/>
            <pc:sldMk cId="4275828248" sldId="263"/>
            <ac:grpSpMk id="30" creationId="{1287AC97-A8E8-4B45-A50A-3057A88B4088}"/>
          </ac:grpSpMkLst>
        </pc:grpChg>
        <pc:grpChg chg="add del">
          <ac:chgData name="SIM YING ZHONG BRYAN" userId="0a1f49b0-015d-4f97-a7ba-6efe4014b951" providerId="ADAL" clId="{8E3835C4-6ABC-402A-8931-4806DA2D12BE}" dt="2020-08-03T02:03:26.444" v="462" actId="26606"/>
          <ac:grpSpMkLst>
            <pc:docMk/>
            <pc:sldMk cId="4275828248" sldId="263"/>
            <ac:grpSpMk id="41" creationId="{F4E035BE-9FF4-43D3-BC25-CF582D7FF85E}"/>
          </ac:grpSpMkLst>
        </pc:grpChg>
        <pc:grpChg chg="add del">
          <ac:chgData name="SIM YING ZHONG BRYAN" userId="0a1f49b0-015d-4f97-a7ba-6efe4014b951" providerId="ADAL" clId="{8E3835C4-6ABC-402A-8931-4806DA2D12BE}" dt="2020-08-03T02:03:26.890" v="464" actId="26606"/>
          <ac:grpSpMkLst>
            <pc:docMk/>
            <pc:sldMk cId="4275828248" sldId="263"/>
            <ac:grpSpMk id="54" creationId="{4ADB9295-9645-4BF2-ADFD-75800B7FAD06}"/>
          </ac:grpSpMkLst>
        </pc:grpChg>
        <pc:grpChg chg="add del">
          <ac:chgData name="SIM YING ZHONG BRYAN" userId="0a1f49b0-015d-4f97-a7ba-6efe4014b951" providerId="ADAL" clId="{8E3835C4-6ABC-402A-8931-4806DA2D12BE}" dt="2020-08-03T02:03:29.328" v="468" actId="26606"/>
          <ac:grpSpMkLst>
            <pc:docMk/>
            <pc:sldMk cId="4275828248" sldId="263"/>
            <ac:grpSpMk id="61" creationId="{807353E4-FA19-40CB-8AF8-3A8E6704BE09}"/>
          </ac:grpSpMkLst>
        </pc:grpChg>
        <pc:cxnChg chg="add del">
          <ac:chgData name="SIM YING ZHONG BRYAN" userId="0a1f49b0-015d-4f97-a7ba-6efe4014b951" providerId="ADAL" clId="{8E3835C4-6ABC-402A-8931-4806DA2D12BE}" dt="2020-08-03T02:03:27.796" v="466" actId="26606"/>
          <ac:cxnSpMkLst>
            <pc:docMk/>
            <pc:sldMk cId="4275828248" sldId="263"/>
            <ac:cxnSpMk id="12" creationId="{46640D31-0CFD-4B3F-AE95-530AA5174FEB}"/>
          </ac:cxnSpMkLst>
        </pc:cxnChg>
        <pc:cxnChg chg="add del">
          <ac:chgData name="SIM YING ZHONG BRYAN" userId="0a1f49b0-015d-4f97-a7ba-6efe4014b951" providerId="ADAL" clId="{8E3835C4-6ABC-402A-8931-4806DA2D12BE}" dt="2020-08-03T02:03:26.444" v="462" actId="26606"/>
          <ac:cxnSpMkLst>
            <pc:docMk/>
            <pc:sldMk cId="4275828248" sldId="263"/>
            <ac:cxnSpMk id="39" creationId="{085ECEC0-FF5D-4348-92C7-1EA7C61E770C}"/>
          </ac:cxnSpMkLst>
        </pc:cxnChg>
      </pc:sldChg>
      <pc:sldChg chg="addSp delSp modSp add mod setBg setClrOvrMap">
        <pc:chgData name="SIM YING ZHONG BRYAN" userId="0a1f49b0-015d-4f97-a7ba-6efe4014b951" providerId="ADAL" clId="{8E3835C4-6ABC-402A-8931-4806DA2D12BE}" dt="2020-08-03T02:03:10.911" v="460" actId="26606"/>
        <pc:sldMkLst>
          <pc:docMk/>
          <pc:sldMk cId="1078414632" sldId="264"/>
        </pc:sldMkLst>
        <pc:spChg chg="mod">
          <ac:chgData name="SIM YING ZHONG BRYAN" userId="0a1f49b0-015d-4f97-a7ba-6efe4014b951" providerId="ADAL" clId="{8E3835C4-6ABC-402A-8931-4806DA2D12BE}" dt="2020-08-03T02:03:10.911" v="460" actId="26606"/>
          <ac:spMkLst>
            <pc:docMk/>
            <pc:sldMk cId="1078414632" sldId="264"/>
            <ac:spMk id="2" creationId="{4F53DEC8-F04C-4745-A3BC-2C527F0FEDBB}"/>
          </ac:spMkLst>
        </pc:spChg>
        <pc:spChg chg="del">
          <ac:chgData name="SIM YING ZHONG BRYAN" userId="0a1f49b0-015d-4f97-a7ba-6efe4014b951" providerId="ADAL" clId="{8E3835C4-6ABC-402A-8931-4806DA2D12BE}" dt="2020-08-03T01:34:15.558" v="332" actId="478"/>
          <ac:spMkLst>
            <pc:docMk/>
            <pc:sldMk cId="1078414632" sldId="264"/>
            <ac:spMk id="3" creationId="{01995472-F60F-3044-98D7-60AD95C3B0BB}"/>
          </ac:spMkLst>
        </pc:spChg>
        <pc:spChg chg="add del mod">
          <ac:chgData name="SIM YING ZHONG BRYAN" userId="0a1f49b0-015d-4f97-a7ba-6efe4014b951" providerId="ADAL" clId="{8E3835C4-6ABC-402A-8931-4806DA2D12BE}" dt="2020-08-03T01:34:29.492" v="334" actId="478"/>
          <ac:spMkLst>
            <pc:docMk/>
            <pc:sldMk cId="1078414632" sldId="264"/>
            <ac:spMk id="5" creationId="{94F16528-46D0-401A-AB71-4E9B60DBB032}"/>
          </ac:spMkLst>
        </pc:spChg>
        <pc:spChg chg="add">
          <ac:chgData name="SIM YING ZHONG BRYAN" userId="0a1f49b0-015d-4f97-a7ba-6efe4014b951" providerId="ADAL" clId="{8E3835C4-6ABC-402A-8931-4806DA2D12BE}" dt="2020-08-03T02:03:10.911" v="460" actId="26606"/>
          <ac:spMkLst>
            <pc:docMk/>
            <pc:sldMk cId="1078414632" sldId="264"/>
            <ac:spMk id="70" creationId="{D706AE2E-B17B-43A3-84F8-9C0FE9466CD5}"/>
          </ac:spMkLst>
        </pc:spChg>
        <pc:spChg chg="add">
          <ac:chgData name="SIM YING ZHONG BRYAN" userId="0a1f49b0-015d-4f97-a7ba-6efe4014b951" providerId="ADAL" clId="{8E3835C4-6ABC-402A-8931-4806DA2D12BE}" dt="2020-08-03T02:03:10.911" v="460" actId="26606"/>
          <ac:spMkLst>
            <pc:docMk/>
            <pc:sldMk cId="1078414632" sldId="264"/>
            <ac:spMk id="130" creationId="{5B986EF0-8540-483D-9DDE-1F168FAAC78F}"/>
          </ac:spMkLst>
        </pc:spChg>
        <pc:grpChg chg="add">
          <ac:chgData name="SIM YING ZHONG BRYAN" userId="0a1f49b0-015d-4f97-a7ba-6efe4014b951" providerId="ADAL" clId="{8E3835C4-6ABC-402A-8931-4806DA2D12BE}" dt="2020-08-03T02:03:10.911" v="460" actId="26606"/>
          <ac:grpSpMkLst>
            <pc:docMk/>
            <pc:sldMk cId="1078414632" sldId="264"/>
            <ac:grpSpMk id="14" creationId="{AB86F577-8905-4B21-8AF3-C1BB3433775D}"/>
          </ac:grpSpMkLst>
        </pc:grpChg>
        <pc:grpChg chg="add">
          <ac:chgData name="SIM YING ZHONG BRYAN" userId="0a1f49b0-015d-4f97-a7ba-6efe4014b951" providerId="ADAL" clId="{8E3835C4-6ABC-402A-8931-4806DA2D12BE}" dt="2020-08-03T02:03:10.911" v="460" actId="26606"/>
          <ac:grpSpMkLst>
            <pc:docMk/>
            <pc:sldMk cId="1078414632" sldId="264"/>
            <ac:grpSpMk id="72" creationId="{CEFFB8CF-3E94-42D7-849C-841E7744B2C9}"/>
          </ac:grpSpMkLst>
        </pc:grpChg>
        <pc:picChg chg="add mod">
          <ac:chgData name="SIM YING ZHONG BRYAN" userId="0a1f49b0-015d-4f97-a7ba-6efe4014b951" providerId="ADAL" clId="{8E3835C4-6ABC-402A-8931-4806DA2D12BE}" dt="2020-08-03T02:03:10.911" v="460" actId="26606"/>
          <ac:picMkLst>
            <pc:docMk/>
            <pc:sldMk cId="1078414632" sldId="264"/>
            <ac:picMk id="7" creationId="{3271106B-CFBC-481D-A360-0A47517FCFB0}"/>
          </ac:picMkLst>
        </pc:picChg>
        <pc:picChg chg="add">
          <ac:chgData name="SIM YING ZHONG BRYAN" userId="0a1f49b0-015d-4f97-a7ba-6efe4014b951" providerId="ADAL" clId="{8E3835C4-6ABC-402A-8931-4806DA2D12BE}" dt="2020-08-03T02:03:10.911" v="460" actId="26606"/>
          <ac:picMkLst>
            <pc:docMk/>
            <pc:sldMk cId="1078414632" sldId="264"/>
            <ac:picMk id="12" creationId="{678E285C-BE9E-45B7-A3EE-B9792DAE9917}"/>
          </ac:picMkLst>
        </pc:picChg>
        <pc:picChg chg="add">
          <ac:chgData name="SIM YING ZHONG BRYAN" userId="0a1f49b0-015d-4f97-a7ba-6efe4014b951" providerId="ADAL" clId="{8E3835C4-6ABC-402A-8931-4806DA2D12BE}" dt="2020-08-03T02:03:10.911" v="460" actId="26606"/>
          <ac:picMkLst>
            <pc:docMk/>
            <pc:sldMk cId="1078414632" sldId="264"/>
            <ac:picMk id="128" creationId="{3631D3C9-4C1D-4B3A-A737-E6E780042405}"/>
          </ac:picMkLst>
        </pc:picChg>
      </pc:sldChg>
      <pc:sldChg chg="addSp delSp modSp add mod setBg">
        <pc:chgData name="SIM YING ZHONG BRYAN" userId="0a1f49b0-015d-4f97-a7ba-6efe4014b951" providerId="ADAL" clId="{8E3835C4-6ABC-402A-8931-4806DA2D12BE}" dt="2020-08-03T02:02:22.233" v="453" actId="26606"/>
        <pc:sldMkLst>
          <pc:docMk/>
          <pc:sldMk cId="2014005785" sldId="265"/>
        </pc:sldMkLst>
        <pc:spChg chg="mod">
          <ac:chgData name="SIM YING ZHONG BRYAN" userId="0a1f49b0-015d-4f97-a7ba-6efe4014b951" providerId="ADAL" clId="{8E3835C4-6ABC-402A-8931-4806DA2D12BE}" dt="2020-08-03T02:02:22.233" v="453" actId="26606"/>
          <ac:spMkLst>
            <pc:docMk/>
            <pc:sldMk cId="2014005785" sldId="265"/>
            <ac:spMk id="2" creationId="{4F53DEC8-F04C-4745-A3BC-2C527F0FEDBB}"/>
          </ac:spMkLst>
        </pc:spChg>
        <pc:spChg chg="add del mod">
          <ac:chgData name="SIM YING ZHONG BRYAN" userId="0a1f49b0-015d-4f97-a7ba-6efe4014b951" providerId="ADAL" clId="{8E3835C4-6ABC-402A-8931-4806DA2D12BE}" dt="2020-08-03T02:02:22.233" v="453" actId="26606"/>
          <ac:spMkLst>
            <pc:docMk/>
            <pc:sldMk cId="2014005785" sldId="265"/>
            <ac:spMk id="4" creationId="{90227CE2-6E7A-44F4-88B4-6780B49B734B}"/>
          </ac:spMkLst>
        </pc:spChg>
        <pc:graphicFrameChg chg="add">
          <ac:chgData name="SIM YING ZHONG BRYAN" userId="0a1f49b0-015d-4f97-a7ba-6efe4014b951" providerId="ADAL" clId="{8E3835C4-6ABC-402A-8931-4806DA2D12BE}" dt="2020-08-03T02:02:22.233" v="453" actId="26606"/>
          <ac:graphicFrameMkLst>
            <pc:docMk/>
            <pc:sldMk cId="2014005785" sldId="265"/>
            <ac:graphicFrameMk id="6" creationId="{C5A0A3E9-58C7-45CC-B203-048DBEA1D7FC}"/>
          </ac:graphicFrameMkLst>
        </pc:graphicFrameChg>
        <pc:picChg chg="del">
          <ac:chgData name="SIM YING ZHONG BRYAN" userId="0a1f49b0-015d-4f97-a7ba-6efe4014b951" providerId="ADAL" clId="{8E3835C4-6ABC-402A-8931-4806DA2D12BE}" dt="2020-08-03T01:36:06.083" v="341" actId="478"/>
          <ac:picMkLst>
            <pc:docMk/>
            <pc:sldMk cId="2014005785" sldId="265"/>
            <ac:picMk id="7" creationId="{3271106B-CFBC-481D-A360-0A47517FCFB0}"/>
          </ac:picMkLst>
        </pc:picChg>
      </pc:sldChg>
      <pc:sldChg chg="add del">
        <pc:chgData name="SIM YING ZHONG BRYAN" userId="0a1f49b0-015d-4f97-a7ba-6efe4014b951" providerId="ADAL" clId="{8E3835C4-6ABC-402A-8931-4806DA2D12BE}" dt="2020-08-03T01:36:20.869" v="355" actId="47"/>
        <pc:sldMkLst>
          <pc:docMk/>
          <pc:sldMk cId="1353852450" sldId="266"/>
        </pc:sldMkLst>
      </pc:sldChg>
      <pc:sldChg chg="addSp delSp modSp add mod setBg">
        <pc:chgData name="SIM YING ZHONG BRYAN" userId="0a1f49b0-015d-4f97-a7ba-6efe4014b951" providerId="ADAL" clId="{8E3835C4-6ABC-402A-8931-4806DA2D12BE}" dt="2020-08-03T02:02:59.653" v="459" actId="26606"/>
        <pc:sldMkLst>
          <pc:docMk/>
          <pc:sldMk cId="2264278940" sldId="266"/>
        </pc:sldMkLst>
        <pc:spChg chg="mod">
          <ac:chgData name="SIM YING ZHONG BRYAN" userId="0a1f49b0-015d-4f97-a7ba-6efe4014b951" providerId="ADAL" clId="{8E3835C4-6ABC-402A-8931-4806DA2D12BE}" dt="2020-08-03T02:02:59.653" v="459" actId="26606"/>
          <ac:spMkLst>
            <pc:docMk/>
            <pc:sldMk cId="2264278940" sldId="266"/>
            <ac:spMk id="2" creationId="{4F53DEC8-F04C-4745-A3BC-2C527F0FEDBB}"/>
          </ac:spMkLst>
        </pc:spChg>
        <pc:spChg chg="add del">
          <ac:chgData name="SIM YING ZHONG BRYAN" userId="0a1f49b0-015d-4f97-a7ba-6efe4014b951" providerId="ADAL" clId="{8E3835C4-6ABC-402A-8931-4806DA2D12BE}" dt="2020-08-03T02:02:59.653" v="459" actId="26606"/>
          <ac:spMkLst>
            <pc:docMk/>
            <pc:sldMk cId="2264278940" sldId="266"/>
            <ac:spMk id="67" creationId="{01958E0A-0BC1-424F-9B41-D614FC13A47E}"/>
          </ac:spMkLst>
        </pc:spChg>
        <pc:spChg chg="add">
          <ac:chgData name="SIM YING ZHONG BRYAN" userId="0a1f49b0-015d-4f97-a7ba-6efe4014b951" providerId="ADAL" clId="{8E3835C4-6ABC-402A-8931-4806DA2D12BE}" dt="2020-08-03T02:02:59.653" v="459" actId="26606"/>
          <ac:spMkLst>
            <pc:docMk/>
            <pc:sldMk cId="2264278940" sldId="266"/>
            <ac:spMk id="130" creationId="{8B3F5CD4-CBC8-4A22-9DCC-0420CA28A09F}"/>
          </ac:spMkLst>
        </pc:spChg>
        <pc:grpChg chg="add del">
          <ac:chgData name="SIM YING ZHONG BRYAN" userId="0a1f49b0-015d-4f97-a7ba-6efe4014b951" providerId="ADAL" clId="{8E3835C4-6ABC-402A-8931-4806DA2D12BE}" dt="2020-08-03T02:02:59.653" v="459" actId="26606"/>
          <ac:grpSpMkLst>
            <pc:docMk/>
            <pc:sldMk cId="2264278940" sldId="266"/>
            <ac:grpSpMk id="11" creationId="{9795E515-5F57-431F-9A0D-3A0419DF7572}"/>
          </ac:grpSpMkLst>
        </pc:grpChg>
        <pc:grpChg chg="add">
          <ac:chgData name="SIM YING ZHONG BRYAN" userId="0a1f49b0-015d-4f97-a7ba-6efe4014b951" providerId="ADAL" clId="{8E3835C4-6ABC-402A-8931-4806DA2D12BE}" dt="2020-08-03T02:02:59.653" v="459" actId="26606"/>
          <ac:grpSpMkLst>
            <pc:docMk/>
            <pc:sldMk cId="2264278940" sldId="266"/>
            <ac:grpSpMk id="74" creationId="{9795E515-5F57-431F-9A0D-3A0419DF7572}"/>
          </ac:grpSpMkLst>
        </pc:grpChg>
        <pc:picChg chg="add mod">
          <ac:chgData name="SIM YING ZHONG BRYAN" userId="0a1f49b0-015d-4f97-a7ba-6efe4014b951" providerId="ADAL" clId="{8E3835C4-6ABC-402A-8931-4806DA2D12BE}" dt="2020-08-03T02:02:59.653" v="459" actId="26606"/>
          <ac:picMkLst>
            <pc:docMk/>
            <pc:sldMk cId="2264278940" sldId="266"/>
            <ac:picMk id="4" creationId="{E778D1ED-C913-4F29-BA12-A08B18986728}"/>
          </ac:picMkLst>
        </pc:picChg>
        <pc:picChg chg="del">
          <ac:chgData name="SIM YING ZHONG BRYAN" userId="0a1f49b0-015d-4f97-a7ba-6efe4014b951" providerId="ADAL" clId="{8E3835C4-6ABC-402A-8931-4806DA2D12BE}" dt="2020-08-03T01:40:29.565" v="399" actId="478"/>
          <ac:picMkLst>
            <pc:docMk/>
            <pc:sldMk cId="2264278940" sldId="266"/>
            <ac:picMk id="7" creationId="{3271106B-CFBC-481D-A360-0A47517FCFB0}"/>
          </ac:picMkLst>
        </pc:picChg>
        <pc:picChg chg="add del">
          <ac:chgData name="SIM YING ZHONG BRYAN" userId="0a1f49b0-015d-4f97-a7ba-6efe4014b951" providerId="ADAL" clId="{8E3835C4-6ABC-402A-8931-4806DA2D12BE}" dt="2020-08-03T02:02:59.653" v="459" actId="26606"/>
          <ac:picMkLst>
            <pc:docMk/>
            <pc:sldMk cId="2264278940" sldId="266"/>
            <ac:picMk id="9" creationId="{50C065C3-0FE3-4452-B765-CB05BBB2A983}"/>
          </ac:picMkLst>
        </pc:picChg>
        <pc:picChg chg="add">
          <ac:chgData name="SIM YING ZHONG BRYAN" userId="0a1f49b0-015d-4f97-a7ba-6efe4014b951" providerId="ADAL" clId="{8E3835C4-6ABC-402A-8931-4806DA2D12BE}" dt="2020-08-03T02:02:59.653" v="459" actId="26606"/>
          <ac:picMkLst>
            <pc:docMk/>
            <pc:sldMk cId="2264278940" sldId="266"/>
            <ac:picMk id="72" creationId="{50C065C3-0FE3-4452-B765-CB05BBB2A983}"/>
          </ac:picMkLst>
        </pc:picChg>
      </pc:sldChg>
      <pc:sldChg chg="add del">
        <pc:chgData name="SIM YING ZHONG BRYAN" userId="0a1f49b0-015d-4f97-a7ba-6efe4014b951" providerId="ADAL" clId="{8E3835C4-6ABC-402A-8931-4806DA2D12BE}" dt="2020-08-03T01:40:38.780" v="403"/>
        <pc:sldMkLst>
          <pc:docMk/>
          <pc:sldMk cId="934960668" sldId="267"/>
        </pc:sldMkLst>
      </pc:sldChg>
      <pc:sldChg chg="addSp delSp modSp add mod ord setBg">
        <pc:chgData name="SIM YING ZHONG BRYAN" userId="0a1f49b0-015d-4f97-a7ba-6efe4014b951" providerId="ADAL" clId="{8E3835C4-6ABC-402A-8931-4806DA2D12BE}" dt="2020-08-03T02:17:16.534" v="661"/>
        <pc:sldMkLst>
          <pc:docMk/>
          <pc:sldMk cId="2664264049" sldId="267"/>
        </pc:sldMkLst>
        <pc:spChg chg="mod">
          <ac:chgData name="SIM YING ZHONG BRYAN" userId="0a1f49b0-015d-4f97-a7ba-6efe4014b951" providerId="ADAL" clId="{8E3835C4-6ABC-402A-8931-4806DA2D12BE}" dt="2020-08-03T02:04:04.120" v="472"/>
          <ac:spMkLst>
            <pc:docMk/>
            <pc:sldMk cId="2664264049" sldId="267"/>
            <ac:spMk id="2" creationId="{4F53DEC8-F04C-4745-A3BC-2C527F0FEDBB}"/>
          </ac:spMkLst>
        </pc:spChg>
        <pc:graphicFrameChg chg="mod">
          <ac:chgData name="SIM YING ZHONG BRYAN" userId="0a1f49b0-015d-4f97-a7ba-6efe4014b951" providerId="ADAL" clId="{8E3835C4-6ABC-402A-8931-4806DA2D12BE}" dt="2020-08-03T02:17:16.534" v="661"/>
          <ac:graphicFrameMkLst>
            <pc:docMk/>
            <pc:sldMk cId="2664264049" sldId="267"/>
            <ac:graphicFrameMk id="6" creationId="{C5A0A3E9-58C7-45CC-B203-048DBEA1D7FC}"/>
          </ac:graphicFrameMkLst>
        </pc:graphicFrameChg>
        <pc:picChg chg="add del mod">
          <ac:chgData name="SIM YING ZHONG BRYAN" userId="0a1f49b0-015d-4f97-a7ba-6efe4014b951" providerId="ADAL" clId="{8E3835C4-6ABC-402A-8931-4806DA2D12BE}" dt="2020-08-03T02:06:23.483" v="485" actId="478"/>
          <ac:picMkLst>
            <pc:docMk/>
            <pc:sldMk cId="2664264049" sldId="267"/>
            <ac:picMk id="4" creationId="{96E763B9-64AE-4B21-8266-386CA100EB81}"/>
          </ac:picMkLst>
        </pc:picChg>
      </pc:sldChg>
      <pc:sldChg chg="add del">
        <pc:chgData name="SIM YING ZHONG BRYAN" userId="0a1f49b0-015d-4f97-a7ba-6efe4014b951" providerId="ADAL" clId="{8E3835C4-6ABC-402A-8931-4806DA2D12BE}" dt="2020-08-03T01:40:31.205" v="401"/>
        <pc:sldMkLst>
          <pc:docMk/>
          <pc:sldMk cId="3221888206" sldId="267"/>
        </pc:sldMkLst>
      </pc:sldChg>
      <pc:sldChg chg="addSp delSp modSp add del ord setBg delDesignElem">
        <pc:chgData name="SIM YING ZHONG BRYAN" userId="0a1f49b0-015d-4f97-a7ba-6efe4014b951" providerId="ADAL" clId="{8E3835C4-6ABC-402A-8931-4806DA2D12BE}" dt="2020-08-03T02:16:30.241" v="649"/>
        <pc:sldMkLst>
          <pc:docMk/>
          <pc:sldMk cId="3182367123" sldId="268"/>
        </pc:sldMkLst>
        <pc:spChg chg="add del">
          <ac:chgData name="SIM YING ZHONG BRYAN" userId="0a1f49b0-015d-4f97-a7ba-6efe4014b951" providerId="ADAL" clId="{8E3835C4-6ABC-402A-8931-4806DA2D12BE}" dt="2020-08-03T02:16:30.241" v="649"/>
          <ac:spMkLst>
            <pc:docMk/>
            <pc:sldMk cId="3182367123" sldId="268"/>
            <ac:spMk id="11" creationId="{2EEF4763-EB4A-4A35-89EB-AD2763B48C3B}"/>
          </ac:spMkLst>
        </pc:spChg>
        <pc:graphicFrameChg chg="mod">
          <ac:chgData name="SIM YING ZHONG BRYAN" userId="0a1f49b0-015d-4f97-a7ba-6efe4014b951" providerId="ADAL" clId="{8E3835C4-6ABC-402A-8931-4806DA2D12BE}" dt="2020-08-03T02:16:25.635" v="646" actId="20577"/>
          <ac:graphicFrameMkLst>
            <pc:docMk/>
            <pc:sldMk cId="3182367123" sldId="268"/>
            <ac:graphicFrameMk id="12" creationId="{834D0597-3DB8-4BAA-9854-81EC495F8611}"/>
          </ac:graphicFrameMkLst>
        </pc:graphicFrameChg>
      </pc:sldChg>
      <pc:sldChg chg="delSp modSp add ord setBg delDesignElem">
        <pc:chgData name="SIM YING ZHONG BRYAN" userId="0a1f49b0-015d-4f97-a7ba-6efe4014b951" providerId="ADAL" clId="{8E3835C4-6ABC-402A-8931-4806DA2D12BE}" dt="2020-08-03T02:17:23.258" v="663" actId="20577"/>
        <pc:sldMkLst>
          <pc:docMk/>
          <pc:sldMk cId="3287618904" sldId="268"/>
        </pc:sldMkLst>
        <pc:spChg chg="del">
          <ac:chgData name="SIM YING ZHONG BRYAN" userId="0a1f49b0-015d-4f97-a7ba-6efe4014b951" providerId="ADAL" clId="{8E3835C4-6ABC-402A-8931-4806DA2D12BE}" dt="2020-08-03T02:16:35.685" v="655"/>
          <ac:spMkLst>
            <pc:docMk/>
            <pc:sldMk cId="3287618904" sldId="268"/>
            <ac:spMk id="11" creationId="{2EEF4763-EB4A-4A35-89EB-AD2763B48C3B}"/>
          </ac:spMkLst>
        </pc:spChg>
        <pc:graphicFrameChg chg="mod">
          <ac:chgData name="SIM YING ZHONG BRYAN" userId="0a1f49b0-015d-4f97-a7ba-6efe4014b951" providerId="ADAL" clId="{8E3835C4-6ABC-402A-8931-4806DA2D12BE}" dt="2020-08-03T02:17:23.258" v="663" actId="20577"/>
          <ac:graphicFrameMkLst>
            <pc:docMk/>
            <pc:sldMk cId="3287618904" sldId="268"/>
            <ac:graphicFrameMk id="12" creationId="{834D0597-3DB8-4BAA-9854-81EC495F8611}"/>
          </ac:graphicFrameMkLst>
        </pc:graphicFrameChg>
      </pc:sldChg>
      <pc:sldChg chg="modSp add">
        <pc:chgData name="SIM YING ZHONG BRYAN" userId="0a1f49b0-015d-4f97-a7ba-6efe4014b951" providerId="ADAL" clId="{8E3835C4-6ABC-402A-8931-4806DA2D12BE}" dt="2020-08-03T02:17:42.427" v="667"/>
        <pc:sldMkLst>
          <pc:docMk/>
          <pc:sldMk cId="3722391842" sldId="269"/>
        </pc:sldMkLst>
        <pc:graphicFrameChg chg="mod">
          <ac:chgData name="SIM YING ZHONG BRYAN" userId="0a1f49b0-015d-4f97-a7ba-6efe4014b951" providerId="ADAL" clId="{8E3835C4-6ABC-402A-8931-4806DA2D12BE}" dt="2020-08-03T02:17:42.427" v="667"/>
          <ac:graphicFrameMkLst>
            <pc:docMk/>
            <pc:sldMk cId="3722391842" sldId="269"/>
            <ac:graphicFrameMk id="12" creationId="{834D0597-3DB8-4BAA-9854-81EC495F8611}"/>
          </ac:graphicFrameMkLst>
        </pc:graphicFrameChg>
      </pc:sldChg>
      <pc:sldChg chg="addSp delSp modSp add mod setBg modAnim delDesignElem">
        <pc:chgData name="SIM YING ZHONG BRYAN" userId="0a1f49b0-015d-4f97-a7ba-6efe4014b951" providerId="ADAL" clId="{8E3835C4-6ABC-402A-8931-4806DA2D12BE}" dt="2020-08-03T05:27:40.710" v="708" actId="14100"/>
        <pc:sldMkLst>
          <pc:docMk/>
          <pc:sldMk cId="2196124068" sldId="270"/>
        </pc:sldMkLst>
        <pc:spChg chg="del mod">
          <ac:chgData name="SIM YING ZHONG BRYAN" userId="0a1f49b0-015d-4f97-a7ba-6efe4014b951" providerId="ADAL" clId="{8E3835C4-6ABC-402A-8931-4806DA2D12BE}" dt="2020-08-03T05:27:34.550" v="704" actId="478"/>
          <ac:spMkLst>
            <pc:docMk/>
            <pc:sldMk cId="2196124068" sldId="270"/>
            <ac:spMk id="2" creationId="{6382890F-1121-DB4F-AAF5-6E706FFE3E80}"/>
          </ac:spMkLst>
        </pc:spChg>
        <pc:spChg chg="del">
          <ac:chgData name="SIM YING ZHONG BRYAN" userId="0a1f49b0-015d-4f97-a7ba-6efe4014b951" providerId="ADAL" clId="{8E3835C4-6ABC-402A-8931-4806DA2D12BE}" dt="2020-08-03T05:27:02.110" v="693"/>
          <ac:spMkLst>
            <pc:docMk/>
            <pc:sldMk cId="2196124068" sldId="270"/>
            <ac:spMk id="68" creationId="{81B1BC20-CC70-4C30-B9BE-C23E121CA60E}"/>
          </ac:spMkLst>
        </pc:spChg>
        <pc:spChg chg="del">
          <ac:chgData name="SIM YING ZHONG BRYAN" userId="0a1f49b0-015d-4f97-a7ba-6efe4014b951" providerId="ADAL" clId="{8E3835C4-6ABC-402A-8931-4806DA2D12BE}" dt="2020-08-03T05:27:02.110" v="693"/>
          <ac:spMkLst>
            <pc:docMk/>
            <pc:sldMk cId="2196124068" sldId="270"/>
            <ac:spMk id="128" creationId="{4683B8BC-85C4-41F2-9CD3-B074823B6BBD}"/>
          </ac:spMkLst>
        </pc:spChg>
        <pc:grpChg chg="del">
          <ac:chgData name="SIM YING ZHONG BRYAN" userId="0a1f49b0-015d-4f97-a7ba-6efe4014b951" providerId="ADAL" clId="{8E3835C4-6ABC-402A-8931-4806DA2D12BE}" dt="2020-08-03T05:27:02.110" v="693"/>
          <ac:grpSpMkLst>
            <pc:docMk/>
            <pc:sldMk cId="2196124068" sldId="270"/>
            <ac:grpSpMk id="71" creationId="{AB86F577-8905-4B21-8AF3-C1BB3433775D}"/>
          </ac:grpSpMkLst>
        </pc:grpChg>
        <pc:grpChg chg="del">
          <ac:chgData name="SIM YING ZHONG BRYAN" userId="0a1f49b0-015d-4f97-a7ba-6efe4014b951" providerId="ADAL" clId="{8E3835C4-6ABC-402A-8931-4806DA2D12BE}" dt="2020-08-03T05:27:02.110" v="693"/>
          <ac:grpSpMkLst>
            <pc:docMk/>
            <pc:sldMk cId="2196124068" sldId="270"/>
            <ac:grpSpMk id="72" creationId="{D5E95061-A9DC-4C67-BCAF-F560690997E8}"/>
          </ac:grpSpMkLst>
        </pc:grpChg>
        <pc:picChg chg="add mod">
          <ac:chgData name="SIM YING ZHONG BRYAN" userId="0a1f49b0-015d-4f97-a7ba-6efe4014b951" providerId="ADAL" clId="{8E3835C4-6ABC-402A-8931-4806DA2D12BE}" dt="2020-08-03T05:27:40.710" v="708" actId="14100"/>
          <ac:picMkLst>
            <pc:docMk/>
            <pc:sldMk cId="2196124068" sldId="270"/>
            <ac:picMk id="3" creationId="{AA0475CD-625E-4347-A0D4-D9F1E5B8088C}"/>
          </ac:picMkLst>
        </pc:picChg>
        <pc:picChg chg="del">
          <ac:chgData name="SIM YING ZHONG BRYAN" userId="0a1f49b0-015d-4f97-a7ba-6efe4014b951" providerId="ADAL" clId="{8E3835C4-6ABC-402A-8931-4806DA2D12BE}" dt="2020-08-03T05:27:04.003" v="694" actId="478"/>
          <ac:picMkLst>
            <pc:docMk/>
            <pc:sldMk cId="2196124068" sldId="270"/>
            <ac:picMk id="5" creationId="{43BF5C71-0D7C-419C-B609-2A788A3A6581}"/>
          </ac:picMkLst>
        </pc:picChg>
        <pc:picChg chg="del">
          <ac:chgData name="SIM YING ZHONG BRYAN" userId="0a1f49b0-015d-4f97-a7ba-6efe4014b951" providerId="ADAL" clId="{8E3835C4-6ABC-402A-8931-4806DA2D12BE}" dt="2020-08-03T05:27:02.110" v="693"/>
          <ac:picMkLst>
            <pc:docMk/>
            <pc:sldMk cId="2196124068" sldId="270"/>
            <ac:picMk id="69" creationId="{678E285C-BE9E-45B7-A3EE-B9792DAE9917}"/>
          </ac:picMkLst>
        </pc:picChg>
        <pc:picChg chg="del">
          <ac:chgData name="SIM YING ZHONG BRYAN" userId="0a1f49b0-015d-4f97-a7ba-6efe4014b951" providerId="ADAL" clId="{8E3835C4-6ABC-402A-8931-4806DA2D12BE}" dt="2020-08-03T05:27:02.110" v="693"/>
          <ac:picMkLst>
            <pc:docMk/>
            <pc:sldMk cId="2196124068" sldId="270"/>
            <ac:picMk id="70" creationId="{BED7CCD5-D3A4-4162-9CC4-03DF5AB89D07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4" Type="http://schemas.openxmlformats.org/officeDocument/2006/relationships/image" Target="../media/image13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4" Type="http://schemas.microsoft.com/office/2007/relationships/hdphoto" Target="../media/hdphoto1.wdp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BE2B24-E952-4F2E-A682-88ED6FA503D1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3FEC93F-8C26-4221-B2EB-27C1167CB19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SG"/>
            <a:t>Uses radio frequencies </a:t>
          </a:r>
          <a:endParaRPr lang="en-US"/>
        </a:p>
      </dgm:t>
    </dgm:pt>
    <dgm:pt modelId="{CB8487B0-7418-417A-9679-77B77269FEAB}" type="parTrans" cxnId="{E8D6D5EC-9106-4B8F-9362-1A629759E5AA}">
      <dgm:prSet/>
      <dgm:spPr/>
      <dgm:t>
        <a:bodyPr/>
        <a:lstStyle/>
        <a:p>
          <a:endParaRPr lang="en-US"/>
        </a:p>
      </dgm:t>
    </dgm:pt>
    <dgm:pt modelId="{8444ED10-E983-4ECE-91EC-22CDF62403DB}" type="sibTrans" cxnId="{E8D6D5EC-9106-4B8F-9362-1A629759E5AA}">
      <dgm:prSet/>
      <dgm:spPr/>
      <dgm:t>
        <a:bodyPr/>
        <a:lstStyle/>
        <a:p>
          <a:endParaRPr lang="en-US"/>
        </a:p>
      </dgm:t>
    </dgm:pt>
    <dgm:pt modelId="{182D4BE1-CF4F-48E7-AAFE-FE691B71C9E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SG"/>
            <a:t>Connecting to the network via an Access Point(AP)</a:t>
          </a:r>
          <a:endParaRPr lang="en-US"/>
        </a:p>
      </dgm:t>
    </dgm:pt>
    <dgm:pt modelId="{0163D09F-7AE5-4CCC-95C5-0AF6B34A7F02}" type="parTrans" cxnId="{9846830F-4F48-4D09-BC8A-C50060157C8B}">
      <dgm:prSet/>
      <dgm:spPr/>
      <dgm:t>
        <a:bodyPr/>
        <a:lstStyle/>
        <a:p>
          <a:endParaRPr lang="en-US"/>
        </a:p>
      </dgm:t>
    </dgm:pt>
    <dgm:pt modelId="{DC0A81E8-9EFD-4C2A-A241-75067E690A80}" type="sibTrans" cxnId="{9846830F-4F48-4D09-BC8A-C50060157C8B}">
      <dgm:prSet/>
      <dgm:spPr/>
      <dgm:t>
        <a:bodyPr/>
        <a:lstStyle/>
        <a:p>
          <a:endParaRPr lang="en-US"/>
        </a:p>
      </dgm:t>
    </dgm:pt>
    <dgm:pt modelId="{BEFCD508-8724-470D-AFFD-C51A30F6F9B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SG"/>
            <a:t>Uses the 802.11 framework </a:t>
          </a:r>
          <a:endParaRPr lang="en-US"/>
        </a:p>
      </dgm:t>
    </dgm:pt>
    <dgm:pt modelId="{B0B89001-69C1-4A1F-A7D2-4C5A1FE28AEE}" type="parTrans" cxnId="{6748FBCA-C2AE-4201-80DD-3A5D736C0E30}">
      <dgm:prSet/>
      <dgm:spPr/>
      <dgm:t>
        <a:bodyPr/>
        <a:lstStyle/>
        <a:p>
          <a:endParaRPr lang="en-US"/>
        </a:p>
      </dgm:t>
    </dgm:pt>
    <dgm:pt modelId="{5FFC1636-8372-4B52-AA4D-ED46A0EC7B69}" type="sibTrans" cxnId="{6748FBCA-C2AE-4201-80DD-3A5D736C0E30}">
      <dgm:prSet/>
      <dgm:spPr/>
      <dgm:t>
        <a:bodyPr/>
        <a:lstStyle/>
        <a:p>
          <a:endParaRPr lang="en-US"/>
        </a:p>
      </dgm:t>
    </dgm:pt>
    <dgm:pt modelId="{2E5D2F77-F79C-473D-874A-B31C6E950FF4}" type="pres">
      <dgm:prSet presAssocID="{7EBE2B24-E952-4F2E-A682-88ED6FA503D1}" presName="root" presStyleCnt="0">
        <dgm:presLayoutVars>
          <dgm:dir/>
          <dgm:resizeHandles val="exact"/>
        </dgm:presLayoutVars>
      </dgm:prSet>
      <dgm:spPr/>
    </dgm:pt>
    <dgm:pt modelId="{CD94168C-039E-4BBC-AEC4-142C0E22A70D}" type="pres">
      <dgm:prSet presAssocID="{53FEC93F-8C26-4221-B2EB-27C1167CB193}" presName="compNode" presStyleCnt="0"/>
      <dgm:spPr/>
    </dgm:pt>
    <dgm:pt modelId="{D54056D0-84E8-41E6-A40C-BAF929847951}" type="pres">
      <dgm:prSet presAssocID="{53FEC93F-8C26-4221-B2EB-27C1167CB193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8886A3DE-FDFA-4086-8FF6-E0BFB08BCABE}" type="pres">
      <dgm:prSet presAssocID="{53FEC93F-8C26-4221-B2EB-27C1167CB19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"/>
        </a:ext>
      </dgm:extLst>
    </dgm:pt>
    <dgm:pt modelId="{82473C10-6AE5-41CC-B625-DF9CD9DA2C84}" type="pres">
      <dgm:prSet presAssocID="{53FEC93F-8C26-4221-B2EB-27C1167CB193}" presName="spaceRect" presStyleCnt="0"/>
      <dgm:spPr/>
    </dgm:pt>
    <dgm:pt modelId="{0B7A1317-13DA-4A17-AE77-78838354B20D}" type="pres">
      <dgm:prSet presAssocID="{53FEC93F-8C26-4221-B2EB-27C1167CB193}" presName="textRect" presStyleLbl="revTx" presStyleIdx="0" presStyleCnt="3">
        <dgm:presLayoutVars>
          <dgm:chMax val="1"/>
          <dgm:chPref val="1"/>
        </dgm:presLayoutVars>
      </dgm:prSet>
      <dgm:spPr/>
    </dgm:pt>
    <dgm:pt modelId="{3C67F97D-86F6-4AA0-92AA-22EF8A4C1587}" type="pres">
      <dgm:prSet presAssocID="{8444ED10-E983-4ECE-91EC-22CDF62403DB}" presName="sibTrans" presStyleCnt="0"/>
      <dgm:spPr/>
    </dgm:pt>
    <dgm:pt modelId="{15EAE494-CD33-4621-A91E-B6A3ABC954D8}" type="pres">
      <dgm:prSet presAssocID="{182D4BE1-CF4F-48E7-AAFE-FE691B71C9E8}" presName="compNode" presStyleCnt="0"/>
      <dgm:spPr/>
    </dgm:pt>
    <dgm:pt modelId="{6374A6A8-9795-4B27-AC55-D759C6409FE8}" type="pres">
      <dgm:prSet presAssocID="{182D4BE1-CF4F-48E7-AAFE-FE691B71C9E8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344F60EC-791D-4AEE-ABA8-DFC3D3E6BDBF}" type="pres">
      <dgm:prSet presAssocID="{182D4BE1-CF4F-48E7-AAFE-FE691B71C9E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455F7B50-8432-4153-9132-9625109A40EB}" type="pres">
      <dgm:prSet presAssocID="{182D4BE1-CF4F-48E7-AAFE-FE691B71C9E8}" presName="spaceRect" presStyleCnt="0"/>
      <dgm:spPr/>
    </dgm:pt>
    <dgm:pt modelId="{A8FCC77F-BBAC-4EF2-8B73-03FAB583BC84}" type="pres">
      <dgm:prSet presAssocID="{182D4BE1-CF4F-48E7-AAFE-FE691B71C9E8}" presName="textRect" presStyleLbl="revTx" presStyleIdx="1" presStyleCnt="3">
        <dgm:presLayoutVars>
          <dgm:chMax val="1"/>
          <dgm:chPref val="1"/>
        </dgm:presLayoutVars>
      </dgm:prSet>
      <dgm:spPr/>
    </dgm:pt>
    <dgm:pt modelId="{FDE2142F-80FD-48BA-9C9F-8E5353896A52}" type="pres">
      <dgm:prSet presAssocID="{DC0A81E8-9EFD-4C2A-A241-75067E690A80}" presName="sibTrans" presStyleCnt="0"/>
      <dgm:spPr/>
    </dgm:pt>
    <dgm:pt modelId="{BD651E30-9997-4B73-AE08-6253A7779E8C}" type="pres">
      <dgm:prSet presAssocID="{BEFCD508-8724-470D-AFFD-C51A30F6F9BD}" presName="compNode" presStyleCnt="0"/>
      <dgm:spPr/>
    </dgm:pt>
    <dgm:pt modelId="{C8346C5E-1C11-4F78-A412-8021D61E93E0}" type="pres">
      <dgm:prSet presAssocID="{BEFCD508-8724-470D-AFFD-C51A30F6F9BD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8647158-0346-4AE2-A83B-11652CCA821A}" type="pres">
      <dgm:prSet presAssocID="{BEFCD508-8724-470D-AFFD-C51A30F6F9B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AD4D783C-7406-4E57-9D30-10579BF60E46}" type="pres">
      <dgm:prSet presAssocID="{BEFCD508-8724-470D-AFFD-C51A30F6F9BD}" presName="spaceRect" presStyleCnt="0"/>
      <dgm:spPr/>
    </dgm:pt>
    <dgm:pt modelId="{3D9E1A46-71D8-4127-98A7-7AABE0675F70}" type="pres">
      <dgm:prSet presAssocID="{BEFCD508-8724-470D-AFFD-C51A30F6F9B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846830F-4F48-4D09-BC8A-C50060157C8B}" srcId="{7EBE2B24-E952-4F2E-A682-88ED6FA503D1}" destId="{182D4BE1-CF4F-48E7-AAFE-FE691B71C9E8}" srcOrd="1" destOrd="0" parTransId="{0163D09F-7AE5-4CCC-95C5-0AF6B34A7F02}" sibTransId="{DC0A81E8-9EFD-4C2A-A241-75067E690A80}"/>
    <dgm:cxn modelId="{CAF56A2E-126B-4144-AAE2-872F0B0503E7}" type="presOf" srcId="{53FEC93F-8C26-4221-B2EB-27C1167CB193}" destId="{0B7A1317-13DA-4A17-AE77-78838354B20D}" srcOrd="0" destOrd="0" presId="urn:microsoft.com/office/officeart/2018/5/layout/IconLeafLabelList"/>
    <dgm:cxn modelId="{12525074-FD32-43DF-BF52-853942D956E1}" type="presOf" srcId="{182D4BE1-CF4F-48E7-AAFE-FE691B71C9E8}" destId="{A8FCC77F-BBAC-4EF2-8B73-03FAB583BC84}" srcOrd="0" destOrd="0" presId="urn:microsoft.com/office/officeart/2018/5/layout/IconLeafLabelList"/>
    <dgm:cxn modelId="{70538F56-64C7-48C9-A885-EFF8D585101E}" type="presOf" srcId="{BEFCD508-8724-470D-AFFD-C51A30F6F9BD}" destId="{3D9E1A46-71D8-4127-98A7-7AABE0675F70}" srcOrd="0" destOrd="0" presId="urn:microsoft.com/office/officeart/2018/5/layout/IconLeafLabelList"/>
    <dgm:cxn modelId="{E4A888AC-C749-42D8-830C-33C37C398CD5}" type="presOf" srcId="{7EBE2B24-E952-4F2E-A682-88ED6FA503D1}" destId="{2E5D2F77-F79C-473D-874A-B31C6E950FF4}" srcOrd="0" destOrd="0" presId="urn:microsoft.com/office/officeart/2018/5/layout/IconLeafLabelList"/>
    <dgm:cxn modelId="{6748FBCA-C2AE-4201-80DD-3A5D736C0E30}" srcId="{7EBE2B24-E952-4F2E-A682-88ED6FA503D1}" destId="{BEFCD508-8724-470D-AFFD-C51A30F6F9BD}" srcOrd="2" destOrd="0" parTransId="{B0B89001-69C1-4A1F-A7D2-4C5A1FE28AEE}" sibTransId="{5FFC1636-8372-4B52-AA4D-ED46A0EC7B69}"/>
    <dgm:cxn modelId="{E8D6D5EC-9106-4B8F-9362-1A629759E5AA}" srcId="{7EBE2B24-E952-4F2E-A682-88ED6FA503D1}" destId="{53FEC93F-8C26-4221-B2EB-27C1167CB193}" srcOrd="0" destOrd="0" parTransId="{CB8487B0-7418-417A-9679-77B77269FEAB}" sibTransId="{8444ED10-E983-4ECE-91EC-22CDF62403DB}"/>
    <dgm:cxn modelId="{A453FAC2-85E4-483B-ACBD-C52F0EB56540}" type="presParOf" srcId="{2E5D2F77-F79C-473D-874A-B31C6E950FF4}" destId="{CD94168C-039E-4BBC-AEC4-142C0E22A70D}" srcOrd="0" destOrd="0" presId="urn:microsoft.com/office/officeart/2018/5/layout/IconLeafLabelList"/>
    <dgm:cxn modelId="{989CB5F5-C913-4259-8E3C-9254AE6132B7}" type="presParOf" srcId="{CD94168C-039E-4BBC-AEC4-142C0E22A70D}" destId="{D54056D0-84E8-41E6-A40C-BAF929847951}" srcOrd="0" destOrd="0" presId="urn:microsoft.com/office/officeart/2018/5/layout/IconLeafLabelList"/>
    <dgm:cxn modelId="{386BF4C8-E379-4457-ACEA-60B1F11B9CC3}" type="presParOf" srcId="{CD94168C-039E-4BBC-AEC4-142C0E22A70D}" destId="{8886A3DE-FDFA-4086-8FF6-E0BFB08BCABE}" srcOrd="1" destOrd="0" presId="urn:microsoft.com/office/officeart/2018/5/layout/IconLeafLabelList"/>
    <dgm:cxn modelId="{AB424EDF-C586-4F66-99A2-DF6366750358}" type="presParOf" srcId="{CD94168C-039E-4BBC-AEC4-142C0E22A70D}" destId="{82473C10-6AE5-41CC-B625-DF9CD9DA2C84}" srcOrd="2" destOrd="0" presId="urn:microsoft.com/office/officeart/2018/5/layout/IconLeafLabelList"/>
    <dgm:cxn modelId="{39E56E3C-7488-4402-A118-B5BB027030BC}" type="presParOf" srcId="{CD94168C-039E-4BBC-AEC4-142C0E22A70D}" destId="{0B7A1317-13DA-4A17-AE77-78838354B20D}" srcOrd="3" destOrd="0" presId="urn:microsoft.com/office/officeart/2018/5/layout/IconLeafLabelList"/>
    <dgm:cxn modelId="{96BCAD3B-E164-4F25-96FF-EFFE32DB7720}" type="presParOf" srcId="{2E5D2F77-F79C-473D-874A-B31C6E950FF4}" destId="{3C67F97D-86F6-4AA0-92AA-22EF8A4C1587}" srcOrd="1" destOrd="0" presId="urn:microsoft.com/office/officeart/2018/5/layout/IconLeafLabelList"/>
    <dgm:cxn modelId="{E9889E42-1BC8-4DB6-85C8-9951CF6ED38A}" type="presParOf" srcId="{2E5D2F77-F79C-473D-874A-B31C6E950FF4}" destId="{15EAE494-CD33-4621-A91E-B6A3ABC954D8}" srcOrd="2" destOrd="0" presId="urn:microsoft.com/office/officeart/2018/5/layout/IconLeafLabelList"/>
    <dgm:cxn modelId="{5C290B8C-B71C-4454-A50E-274B3D1F92B9}" type="presParOf" srcId="{15EAE494-CD33-4621-A91E-B6A3ABC954D8}" destId="{6374A6A8-9795-4B27-AC55-D759C6409FE8}" srcOrd="0" destOrd="0" presId="urn:microsoft.com/office/officeart/2018/5/layout/IconLeafLabelList"/>
    <dgm:cxn modelId="{EF5961C1-1D49-4303-9344-B122953C0F61}" type="presParOf" srcId="{15EAE494-CD33-4621-A91E-B6A3ABC954D8}" destId="{344F60EC-791D-4AEE-ABA8-DFC3D3E6BDBF}" srcOrd="1" destOrd="0" presId="urn:microsoft.com/office/officeart/2018/5/layout/IconLeafLabelList"/>
    <dgm:cxn modelId="{5A051C56-34B9-466D-AE94-9D8683F467D7}" type="presParOf" srcId="{15EAE494-CD33-4621-A91E-B6A3ABC954D8}" destId="{455F7B50-8432-4153-9132-9625109A40EB}" srcOrd="2" destOrd="0" presId="urn:microsoft.com/office/officeart/2018/5/layout/IconLeafLabelList"/>
    <dgm:cxn modelId="{8027640C-CE51-460D-9692-B14F03E7E868}" type="presParOf" srcId="{15EAE494-CD33-4621-A91E-B6A3ABC954D8}" destId="{A8FCC77F-BBAC-4EF2-8B73-03FAB583BC84}" srcOrd="3" destOrd="0" presId="urn:microsoft.com/office/officeart/2018/5/layout/IconLeafLabelList"/>
    <dgm:cxn modelId="{C044FB14-B555-4EC1-AC17-68B199A0BCD7}" type="presParOf" srcId="{2E5D2F77-F79C-473D-874A-B31C6E950FF4}" destId="{FDE2142F-80FD-48BA-9C9F-8E5353896A52}" srcOrd="3" destOrd="0" presId="urn:microsoft.com/office/officeart/2018/5/layout/IconLeafLabelList"/>
    <dgm:cxn modelId="{33C0CAD3-6536-4D52-8AEC-709B16937DB8}" type="presParOf" srcId="{2E5D2F77-F79C-473D-874A-B31C6E950FF4}" destId="{BD651E30-9997-4B73-AE08-6253A7779E8C}" srcOrd="4" destOrd="0" presId="urn:microsoft.com/office/officeart/2018/5/layout/IconLeafLabelList"/>
    <dgm:cxn modelId="{08EE572F-B88D-41D9-A57C-E40B401AAEFB}" type="presParOf" srcId="{BD651E30-9997-4B73-AE08-6253A7779E8C}" destId="{C8346C5E-1C11-4F78-A412-8021D61E93E0}" srcOrd="0" destOrd="0" presId="urn:microsoft.com/office/officeart/2018/5/layout/IconLeafLabelList"/>
    <dgm:cxn modelId="{894C88E0-1AFE-43CB-AE32-346289AD752F}" type="presParOf" srcId="{BD651E30-9997-4B73-AE08-6253A7779E8C}" destId="{28647158-0346-4AE2-A83B-11652CCA821A}" srcOrd="1" destOrd="0" presId="urn:microsoft.com/office/officeart/2018/5/layout/IconLeafLabelList"/>
    <dgm:cxn modelId="{9F1358F9-EF34-43DC-81D3-7B7476817E7A}" type="presParOf" srcId="{BD651E30-9997-4B73-AE08-6253A7779E8C}" destId="{AD4D783C-7406-4E57-9D30-10579BF60E46}" srcOrd="2" destOrd="0" presId="urn:microsoft.com/office/officeart/2018/5/layout/IconLeafLabelList"/>
    <dgm:cxn modelId="{75636DEB-6975-4D60-839C-478306244494}" type="presParOf" srcId="{BD651E30-9997-4B73-AE08-6253A7779E8C}" destId="{3D9E1A46-71D8-4127-98A7-7AABE0675F7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575BCC-1363-431A-9330-CD1CB6E98FD9}" type="doc">
      <dgm:prSet loTypeId="urn:microsoft.com/office/officeart/2005/8/layout/hierarchy1" loCatId="hierarchy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E2CD6B1-81BA-4F5A-B15B-739CD283212E}">
      <dgm:prSet/>
      <dgm:spPr/>
      <dgm:t>
        <a:bodyPr/>
        <a:lstStyle/>
        <a:p>
          <a:r>
            <a:rPr lang="en-US"/>
            <a:t>B</a:t>
          </a:r>
          <a:r>
            <a:rPr lang="en-SG"/>
            <a:t>SSID</a:t>
          </a:r>
          <a:endParaRPr lang="en-US"/>
        </a:p>
      </dgm:t>
    </dgm:pt>
    <dgm:pt modelId="{F1909349-5334-450D-875D-951AAC1A47DD}" type="parTrans" cxnId="{8E73F411-22D3-4D4F-8A8F-3DA06E485D5E}">
      <dgm:prSet/>
      <dgm:spPr/>
      <dgm:t>
        <a:bodyPr/>
        <a:lstStyle/>
        <a:p>
          <a:endParaRPr lang="en-US"/>
        </a:p>
      </dgm:t>
    </dgm:pt>
    <dgm:pt modelId="{0795B2FE-EFFC-463B-923D-512B2A0F7EB6}" type="sibTrans" cxnId="{8E73F411-22D3-4D4F-8A8F-3DA06E485D5E}">
      <dgm:prSet/>
      <dgm:spPr/>
      <dgm:t>
        <a:bodyPr/>
        <a:lstStyle/>
        <a:p>
          <a:endParaRPr lang="en-US"/>
        </a:p>
      </dgm:t>
    </dgm:pt>
    <dgm:pt modelId="{42492036-4BDC-4B43-B6C9-FF99E94D6957}">
      <dgm:prSet/>
      <dgm:spPr/>
      <dgm:t>
        <a:bodyPr/>
        <a:lstStyle/>
        <a:p>
          <a:r>
            <a:rPr lang="en-SG"/>
            <a:t>SSID </a:t>
          </a:r>
          <a:endParaRPr lang="en-US"/>
        </a:p>
      </dgm:t>
    </dgm:pt>
    <dgm:pt modelId="{B09F3FC8-381D-4097-8122-6FB82346E877}" type="parTrans" cxnId="{7113E38B-8822-4DD5-BE3C-81BFFF2115F3}">
      <dgm:prSet/>
      <dgm:spPr/>
      <dgm:t>
        <a:bodyPr/>
        <a:lstStyle/>
        <a:p>
          <a:endParaRPr lang="en-US"/>
        </a:p>
      </dgm:t>
    </dgm:pt>
    <dgm:pt modelId="{467AF571-0526-4A88-BEF0-9A1A359C69CE}" type="sibTrans" cxnId="{7113E38B-8822-4DD5-BE3C-81BFFF2115F3}">
      <dgm:prSet/>
      <dgm:spPr/>
      <dgm:t>
        <a:bodyPr/>
        <a:lstStyle/>
        <a:p>
          <a:endParaRPr lang="en-US"/>
        </a:p>
      </dgm:t>
    </dgm:pt>
    <dgm:pt modelId="{F7B1982E-AC50-438D-ADD2-1131BEE8F7AC}">
      <dgm:prSet/>
      <dgm:spPr/>
      <dgm:t>
        <a:bodyPr/>
        <a:lstStyle/>
        <a:p>
          <a:r>
            <a:rPr lang="en-SG"/>
            <a:t>Channel </a:t>
          </a:r>
          <a:endParaRPr lang="en-US"/>
        </a:p>
      </dgm:t>
    </dgm:pt>
    <dgm:pt modelId="{E181752B-DD08-459C-B51A-B8ABD5AE76C9}" type="parTrans" cxnId="{56943F6C-F367-4624-8305-1B139C35F83E}">
      <dgm:prSet/>
      <dgm:spPr/>
      <dgm:t>
        <a:bodyPr/>
        <a:lstStyle/>
        <a:p>
          <a:endParaRPr lang="en-US"/>
        </a:p>
      </dgm:t>
    </dgm:pt>
    <dgm:pt modelId="{AF10BF72-8572-42D4-B0C4-9AD37EB66B8B}" type="sibTrans" cxnId="{56943F6C-F367-4624-8305-1B139C35F83E}">
      <dgm:prSet/>
      <dgm:spPr/>
      <dgm:t>
        <a:bodyPr/>
        <a:lstStyle/>
        <a:p>
          <a:endParaRPr lang="en-US"/>
        </a:p>
      </dgm:t>
    </dgm:pt>
    <dgm:pt modelId="{E12C830E-CC26-4182-8EC2-D0A4FC4F9B2B}">
      <dgm:prSet/>
      <dgm:spPr/>
      <dgm:t>
        <a:bodyPr/>
        <a:lstStyle/>
        <a:p>
          <a:r>
            <a:rPr lang="en-SG"/>
            <a:t>Security mode </a:t>
          </a:r>
          <a:endParaRPr lang="en-US"/>
        </a:p>
      </dgm:t>
    </dgm:pt>
    <dgm:pt modelId="{181D1F8A-0961-4B89-914E-70D203915B3F}" type="parTrans" cxnId="{216871F7-63A7-48CF-A34B-32757BFF77B0}">
      <dgm:prSet/>
      <dgm:spPr/>
      <dgm:t>
        <a:bodyPr/>
        <a:lstStyle/>
        <a:p>
          <a:endParaRPr lang="en-US"/>
        </a:p>
      </dgm:t>
    </dgm:pt>
    <dgm:pt modelId="{A9FA9D30-10E6-4E49-9712-2940D9584554}" type="sibTrans" cxnId="{216871F7-63A7-48CF-A34B-32757BFF77B0}">
      <dgm:prSet/>
      <dgm:spPr/>
      <dgm:t>
        <a:bodyPr/>
        <a:lstStyle/>
        <a:p>
          <a:endParaRPr lang="en-US"/>
        </a:p>
      </dgm:t>
    </dgm:pt>
    <dgm:pt modelId="{216233DF-D2E3-4CEF-A1D3-27ABA4B99E19}" type="pres">
      <dgm:prSet presAssocID="{1E575BCC-1363-431A-9330-CD1CB6E98FD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7FD197D-6EAA-4826-B4E5-E63106264560}" type="pres">
      <dgm:prSet presAssocID="{FE2CD6B1-81BA-4F5A-B15B-739CD283212E}" presName="hierRoot1" presStyleCnt="0"/>
      <dgm:spPr/>
    </dgm:pt>
    <dgm:pt modelId="{1E22D05B-92BC-4A9A-B393-373F23C60EE2}" type="pres">
      <dgm:prSet presAssocID="{FE2CD6B1-81BA-4F5A-B15B-739CD283212E}" presName="composite" presStyleCnt="0"/>
      <dgm:spPr/>
    </dgm:pt>
    <dgm:pt modelId="{971D98CB-F337-4458-AF0B-93F85239F3B1}" type="pres">
      <dgm:prSet presAssocID="{FE2CD6B1-81BA-4F5A-B15B-739CD283212E}" presName="background" presStyleLbl="node0" presStyleIdx="0" presStyleCnt="4"/>
      <dgm:spPr/>
    </dgm:pt>
    <dgm:pt modelId="{1A1CA7C1-D912-437A-91EA-206095E19009}" type="pres">
      <dgm:prSet presAssocID="{FE2CD6B1-81BA-4F5A-B15B-739CD283212E}" presName="text" presStyleLbl="fgAcc0" presStyleIdx="0" presStyleCnt="4">
        <dgm:presLayoutVars>
          <dgm:chPref val="3"/>
        </dgm:presLayoutVars>
      </dgm:prSet>
      <dgm:spPr/>
    </dgm:pt>
    <dgm:pt modelId="{773C1563-184E-4D68-BD4F-A673F6BE7DA1}" type="pres">
      <dgm:prSet presAssocID="{FE2CD6B1-81BA-4F5A-B15B-739CD283212E}" presName="hierChild2" presStyleCnt="0"/>
      <dgm:spPr/>
    </dgm:pt>
    <dgm:pt modelId="{69450E57-D2F0-4877-8E96-037DB4505F51}" type="pres">
      <dgm:prSet presAssocID="{42492036-4BDC-4B43-B6C9-FF99E94D6957}" presName="hierRoot1" presStyleCnt="0"/>
      <dgm:spPr/>
    </dgm:pt>
    <dgm:pt modelId="{78816A10-159F-4E1A-B092-6D5CFC15BD95}" type="pres">
      <dgm:prSet presAssocID="{42492036-4BDC-4B43-B6C9-FF99E94D6957}" presName="composite" presStyleCnt="0"/>
      <dgm:spPr/>
    </dgm:pt>
    <dgm:pt modelId="{CE947B2B-9B2B-4193-9CA9-2B5170B85444}" type="pres">
      <dgm:prSet presAssocID="{42492036-4BDC-4B43-B6C9-FF99E94D6957}" presName="background" presStyleLbl="node0" presStyleIdx="1" presStyleCnt="4"/>
      <dgm:spPr/>
    </dgm:pt>
    <dgm:pt modelId="{7AF489B7-64D5-4066-BF4A-7F1A9876C2F0}" type="pres">
      <dgm:prSet presAssocID="{42492036-4BDC-4B43-B6C9-FF99E94D6957}" presName="text" presStyleLbl="fgAcc0" presStyleIdx="1" presStyleCnt="4">
        <dgm:presLayoutVars>
          <dgm:chPref val="3"/>
        </dgm:presLayoutVars>
      </dgm:prSet>
      <dgm:spPr/>
    </dgm:pt>
    <dgm:pt modelId="{E0207592-2F1C-4B29-91FE-56F0EF6E3D4B}" type="pres">
      <dgm:prSet presAssocID="{42492036-4BDC-4B43-B6C9-FF99E94D6957}" presName="hierChild2" presStyleCnt="0"/>
      <dgm:spPr/>
    </dgm:pt>
    <dgm:pt modelId="{95277059-E73A-492D-81DB-6F8BF8F5A1FE}" type="pres">
      <dgm:prSet presAssocID="{F7B1982E-AC50-438D-ADD2-1131BEE8F7AC}" presName="hierRoot1" presStyleCnt="0"/>
      <dgm:spPr/>
    </dgm:pt>
    <dgm:pt modelId="{5FA76879-7C72-422E-911E-566E5EAC33BA}" type="pres">
      <dgm:prSet presAssocID="{F7B1982E-AC50-438D-ADD2-1131BEE8F7AC}" presName="composite" presStyleCnt="0"/>
      <dgm:spPr/>
    </dgm:pt>
    <dgm:pt modelId="{73AA57D8-5815-4DC4-8910-231D0A78F9BD}" type="pres">
      <dgm:prSet presAssocID="{F7B1982E-AC50-438D-ADD2-1131BEE8F7AC}" presName="background" presStyleLbl="node0" presStyleIdx="2" presStyleCnt="4"/>
      <dgm:spPr/>
    </dgm:pt>
    <dgm:pt modelId="{CEF6DD39-A805-4ADB-8EB9-CB4344D17603}" type="pres">
      <dgm:prSet presAssocID="{F7B1982E-AC50-438D-ADD2-1131BEE8F7AC}" presName="text" presStyleLbl="fgAcc0" presStyleIdx="2" presStyleCnt="4">
        <dgm:presLayoutVars>
          <dgm:chPref val="3"/>
        </dgm:presLayoutVars>
      </dgm:prSet>
      <dgm:spPr/>
    </dgm:pt>
    <dgm:pt modelId="{55D69AAA-27DC-452F-A42F-3B8FCBFAFD37}" type="pres">
      <dgm:prSet presAssocID="{F7B1982E-AC50-438D-ADD2-1131BEE8F7AC}" presName="hierChild2" presStyleCnt="0"/>
      <dgm:spPr/>
    </dgm:pt>
    <dgm:pt modelId="{2BBE1D17-E0A8-4DE4-BB61-3D5795E82040}" type="pres">
      <dgm:prSet presAssocID="{E12C830E-CC26-4182-8EC2-D0A4FC4F9B2B}" presName="hierRoot1" presStyleCnt="0"/>
      <dgm:spPr/>
    </dgm:pt>
    <dgm:pt modelId="{BFB4451C-5C7A-4A9E-8A53-518B99A743F0}" type="pres">
      <dgm:prSet presAssocID="{E12C830E-CC26-4182-8EC2-D0A4FC4F9B2B}" presName="composite" presStyleCnt="0"/>
      <dgm:spPr/>
    </dgm:pt>
    <dgm:pt modelId="{8CFC0F21-D9B6-4906-9F9C-1DACAFE7B685}" type="pres">
      <dgm:prSet presAssocID="{E12C830E-CC26-4182-8EC2-D0A4FC4F9B2B}" presName="background" presStyleLbl="node0" presStyleIdx="3" presStyleCnt="4"/>
      <dgm:spPr/>
    </dgm:pt>
    <dgm:pt modelId="{AC7EBE59-0909-4A1D-9A38-80F377A516F6}" type="pres">
      <dgm:prSet presAssocID="{E12C830E-CC26-4182-8EC2-D0A4FC4F9B2B}" presName="text" presStyleLbl="fgAcc0" presStyleIdx="3" presStyleCnt="4">
        <dgm:presLayoutVars>
          <dgm:chPref val="3"/>
        </dgm:presLayoutVars>
      </dgm:prSet>
      <dgm:spPr/>
    </dgm:pt>
    <dgm:pt modelId="{1193F214-A86C-41E6-8B0F-6459FF1E2E80}" type="pres">
      <dgm:prSet presAssocID="{E12C830E-CC26-4182-8EC2-D0A4FC4F9B2B}" presName="hierChild2" presStyleCnt="0"/>
      <dgm:spPr/>
    </dgm:pt>
  </dgm:ptLst>
  <dgm:cxnLst>
    <dgm:cxn modelId="{8E73F411-22D3-4D4F-8A8F-3DA06E485D5E}" srcId="{1E575BCC-1363-431A-9330-CD1CB6E98FD9}" destId="{FE2CD6B1-81BA-4F5A-B15B-739CD283212E}" srcOrd="0" destOrd="0" parTransId="{F1909349-5334-450D-875D-951AAC1A47DD}" sibTransId="{0795B2FE-EFFC-463B-923D-512B2A0F7EB6}"/>
    <dgm:cxn modelId="{FF816622-9BAD-4434-80AB-2FA638037BED}" type="presOf" srcId="{F7B1982E-AC50-438D-ADD2-1131BEE8F7AC}" destId="{CEF6DD39-A805-4ADB-8EB9-CB4344D17603}" srcOrd="0" destOrd="0" presId="urn:microsoft.com/office/officeart/2005/8/layout/hierarchy1"/>
    <dgm:cxn modelId="{1FB4D63A-C2FF-4236-A906-71637CC5FDD6}" type="presOf" srcId="{FE2CD6B1-81BA-4F5A-B15B-739CD283212E}" destId="{1A1CA7C1-D912-437A-91EA-206095E19009}" srcOrd="0" destOrd="0" presId="urn:microsoft.com/office/officeart/2005/8/layout/hierarchy1"/>
    <dgm:cxn modelId="{56943F6C-F367-4624-8305-1B139C35F83E}" srcId="{1E575BCC-1363-431A-9330-CD1CB6E98FD9}" destId="{F7B1982E-AC50-438D-ADD2-1131BEE8F7AC}" srcOrd="2" destOrd="0" parTransId="{E181752B-DD08-459C-B51A-B8ABD5AE76C9}" sibTransId="{AF10BF72-8572-42D4-B0C4-9AD37EB66B8B}"/>
    <dgm:cxn modelId="{7113E38B-8822-4DD5-BE3C-81BFFF2115F3}" srcId="{1E575BCC-1363-431A-9330-CD1CB6E98FD9}" destId="{42492036-4BDC-4B43-B6C9-FF99E94D6957}" srcOrd="1" destOrd="0" parTransId="{B09F3FC8-381D-4097-8122-6FB82346E877}" sibTransId="{467AF571-0526-4A88-BEF0-9A1A359C69CE}"/>
    <dgm:cxn modelId="{C9FEBEB5-3206-439A-B9D6-207A0F46EF8F}" type="presOf" srcId="{42492036-4BDC-4B43-B6C9-FF99E94D6957}" destId="{7AF489B7-64D5-4066-BF4A-7F1A9876C2F0}" srcOrd="0" destOrd="0" presId="urn:microsoft.com/office/officeart/2005/8/layout/hierarchy1"/>
    <dgm:cxn modelId="{F40A34C7-4511-4A66-A931-155A9D873F5A}" type="presOf" srcId="{1E575BCC-1363-431A-9330-CD1CB6E98FD9}" destId="{216233DF-D2E3-4CEF-A1D3-27ABA4B99E19}" srcOrd="0" destOrd="0" presId="urn:microsoft.com/office/officeart/2005/8/layout/hierarchy1"/>
    <dgm:cxn modelId="{235792E1-7668-4CC0-864D-1802B2932EE0}" type="presOf" srcId="{E12C830E-CC26-4182-8EC2-D0A4FC4F9B2B}" destId="{AC7EBE59-0909-4A1D-9A38-80F377A516F6}" srcOrd="0" destOrd="0" presId="urn:microsoft.com/office/officeart/2005/8/layout/hierarchy1"/>
    <dgm:cxn modelId="{216871F7-63A7-48CF-A34B-32757BFF77B0}" srcId="{1E575BCC-1363-431A-9330-CD1CB6E98FD9}" destId="{E12C830E-CC26-4182-8EC2-D0A4FC4F9B2B}" srcOrd="3" destOrd="0" parTransId="{181D1F8A-0961-4B89-914E-70D203915B3F}" sibTransId="{A9FA9D30-10E6-4E49-9712-2940D9584554}"/>
    <dgm:cxn modelId="{717F848E-E04A-456C-9CC8-82637D671BCA}" type="presParOf" srcId="{216233DF-D2E3-4CEF-A1D3-27ABA4B99E19}" destId="{B7FD197D-6EAA-4826-B4E5-E63106264560}" srcOrd="0" destOrd="0" presId="urn:microsoft.com/office/officeart/2005/8/layout/hierarchy1"/>
    <dgm:cxn modelId="{3C3ED332-F020-49CD-8FDB-46724130E2B3}" type="presParOf" srcId="{B7FD197D-6EAA-4826-B4E5-E63106264560}" destId="{1E22D05B-92BC-4A9A-B393-373F23C60EE2}" srcOrd="0" destOrd="0" presId="urn:microsoft.com/office/officeart/2005/8/layout/hierarchy1"/>
    <dgm:cxn modelId="{24B06543-6ADF-462B-8033-F8450330ECD3}" type="presParOf" srcId="{1E22D05B-92BC-4A9A-B393-373F23C60EE2}" destId="{971D98CB-F337-4458-AF0B-93F85239F3B1}" srcOrd="0" destOrd="0" presId="urn:microsoft.com/office/officeart/2005/8/layout/hierarchy1"/>
    <dgm:cxn modelId="{C68EC4BE-3920-4D85-9795-186B36303DD4}" type="presParOf" srcId="{1E22D05B-92BC-4A9A-B393-373F23C60EE2}" destId="{1A1CA7C1-D912-437A-91EA-206095E19009}" srcOrd="1" destOrd="0" presId="urn:microsoft.com/office/officeart/2005/8/layout/hierarchy1"/>
    <dgm:cxn modelId="{45D487D4-2EDE-4E41-BC49-1F57D8F55D20}" type="presParOf" srcId="{B7FD197D-6EAA-4826-B4E5-E63106264560}" destId="{773C1563-184E-4D68-BD4F-A673F6BE7DA1}" srcOrd="1" destOrd="0" presId="urn:microsoft.com/office/officeart/2005/8/layout/hierarchy1"/>
    <dgm:cxn modelId="{E768DE56-C724-4AF1-8A85-BB8C4E9514F7}" type="presParOf" srcId="{216233DF-D2E3-4CEF-A1D3-27ABA4B99E19}" destId="{69450E57-D2F0-4877-8E96-037DB4505F51}" srcOrd="1" destOrd="0" presId="urn:microsoft.com/office/officeart/2005/8/layout/hierarchy1"/>
    <dgm:cxn modelId="{375AFA0A-C3C8-4819-AEE7-0228110FB547}" type="presParOf" srcId="{69450E57-D2F0-4877-8E96-037DB4505F51}" destId="{78816A10-159F-4E1A-B092-6D5CFC15BD95}" srcOrd="0" destOrd="0" presId="urn:microsoft.com/office/officeart/2005/8/layout/hierarchy1"/>
    <dgm:cxn modelId="{AA645E78-CB24-44E5-83B6-6E2BD827684A}" type="presParOf" srcId="{78816A10-159F-4E1A-B092-6D5CFC15BD95}" destId="{CE947B2B-9B2B-4193-9CA9-2B5170B85444}" srcOrd="0" destOrd="0" presId="urn:microsoft.com/office/officeart/2005/8/layout/hierarchy1"/>
    <dgm:cxn modelId="{02E80A6D-1F02-40E9-B4C6-6AE9416927C5}" type="presParOf" srcId="{78816A10-159F-4E1A-B092-6D5CFC15BD95}" destId="{7AF489B7-64D5-4066-BF4A-7F1A9876C2F0}" srcOrd="1" destOrd="0" presId="urn:microsoft.com/office/officeart/2005/8/layout/hierarchy1"/>
    <dgm:cxn modelId="{483BD915-8B5A-4F07-B7FE-7A290211F971}" type="presParOf" srcId="{69450E57-D2F0-4877-8E96-037DB4505F51}" destId="{E0207592-2F1C-4B29-91FE-56F0EF6E3D4B}" srcOrd="1" destOrd="0" presId="urn:microsoft.com/office/officeart/2005/8/layout/hierarchy1"/>
    <dgm:cxn modelId="{B2FB7712-CD01-45A2-9D2C-8F7199B47DC1}" type="presParOf" srcId="{216233DF-D2E3-4CEF-A1D3-27ABA4B99E19}" destId="{95277059-E73A-492D-81DB-6F8BF8F5A1FE}" srcOrd="2" destOrd="0" presId="urn:microsoft.com/office/officeart/2005/8/layout/hierarchy1"/>
    <dgm:cxn modelId="{8AFB3203-DA49-40A2-818D-563FE67B6147}" type="presParOf" srcId="{95277059-E73A-492D-81DB-6F8BF8F5A1FE}" destId="{5FA76879-7C72-422E-911E-566E5EAC33BA}" srcOrd="0" destOrd="0" presId="urn:microsoft.com/office/officeart/2005/8/layout/hierarchy1"/>
    <dgm:cxn modelId="{F34A6BB9-12B1-463F-B538-093F25EEAE95}" type="presParOf" srcId="{5FA76879-7C72-422E-911E-566E5EAC33BA}" destId="{73AA57D8-5815-4DC4-8910-231D0A78F9BD}" srcOrd="0" destOrd="0" presId="urn:microsoft.com/office/officeart/2005/8/layout/hierarchy1"/>
    <dgm:cxn modelId="{A46F92F7-DE3C-4AB2-A4A1-65AB385502DD}" type="presParOf" srcId="{5FA76879-7C72-422E-911E-566E5EAC33BA}" destId="{CEF6DD39-A805-4ADB-8EB9-CB4344D17603}" srcOrd="1" destOrd="0" presId="urn:microsoft.com/office/officeart/2005/8/layout/hierarchy1"/>
    <dgm:cxn modelId="{C39A2EA4-AF5C-4B08-9C07-79919DE4B742}" type="presParOf" srcId="{95277059-E73A-492D-81DB-6F8BF8F5A1FE}" destId="{55D69AAA-27DC-452F-A42F-3B8FCBFAFD37}" srcOrd="1" destOrd="0" presId="urn:microsoft.com/office/officeart/2005/8/layout/hierarchy1"/>
    <dgm:cxn modelId="{F330DDC5-F447-46EB-985C-F55E729A6A11}" type="presParOf" srcId="{216233DF-D2E3-4CEF-A1D3-27ABA4B99E19}" destId="{2BBE1D17-E0A8-4DE4-BB61-3D5795E82040}" srcOrd="3" destOrd="0" presId="urn:microsoft.com/office/officeart/2005/8/layout/hierarchy1"/>
    <dgm:cxn modelId="{5CBD8705-C140-4B9B-8738-CB2EEA38946C}" type="presParOf" srcId="{2BBE1D17-E0A8-4DE4-BB61-3D5795E82040}" destId="{BFB4451C-5C7A-4A9E-8A53-518B99A743F0}" srcOrd="0" destOrd="0" presId="urn:microsoft.com/office/officeart/2005/8/layout/hierarchy1"/>
    <dgm:cxn modelId="{0262AA7F-641E-4C11-A9F3-C03632FB267C}" type="presParOf" srcId="{BFB4451C-5C7A-4A9E-8A53-518B99A743F0}" destId="{8CFC0F21-D9B6-4906-9F9C-1DACAFE7B685}" srcOrd="0" destOrd="0" presId="urn:microsoft.com/office/officeart/2005/8/layout/hierarchy1"/>
    <dgm:cxn modelId="{C95FE026-DE16-47EE-9D36-226F9E4712B2}" type="presParOf" srcId="{BFB4451C-5C7A-4A9E-8A53-518B99A743F0}" destId="{AC7EBE59-0909-4A1D-9A38-80F377A516F6}" srcOrd="1" destOrd="0" presId="urn:microsoft.com/office/officeart/2005/8/layout/hierarchy1"/>
    <dgm:cxn modelId="{8333072A-D796-472D-BEB2-9C76CCDC2219}" type="presParOf" srcId="{2BBE1D17-E0A8-4DE4-BB61-3D5795E82040}" destId="{1193F214-A86C-41E6-8B0F-6459FF1E2E8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F31F69-F706-4994-AF0F-823B486509E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EB74751C-74EF-469F-8BC9-D6436210270E}">
      <dgm:prSet/>
      <dgm:spPr/>
      <dgm:t>
        <a:bodyPr/>
        <a:lstStyle/>
        <a:p>
          <a:r>
            <a:rPr lang="en-US"/>
            <a:t>Uses Advanced Encryption Standard (AES) </a:t>
          </a:r>
        </a:p>
      </dgm:t>
    </dgm:pt>
    <dgm:pt modelId="{91173D63-7E9F-4C6B-9076-A018B5AFD8D6}" type="parTrans" cxnId="{8C479620-35F5-4662-8EFE-B1D1DB5B0EDB}">
      <dgm:prSet/>
      <dgm:spPr/>
      <dgm:t>
        <a:bodyPr/>
        <a:lstStyle/>
        <a:p>
          <a:endParaRPr lang="en-US"/>
        </a:p>
      </dgm:t>
    </dgm:pt>
    <dgm:pt modelId="{6F37D761-94FC-40F0-ADA5-CCC0A8030BC0}" type="sibTrans" cxnId="{8C479620-35F5-4662-8EFE-B1D1DB5B0EDB}">
      <dgm:prSet/>
      <dgm:spPr/>
      <dgm:t>
        <a:bodyPr/>
        <a:lstStyle/>
        <a:p>
          <a:endParaRPr lang="en-US"/>
        </a:p>
      </dgm:t>
    </dgm:pt>
    <dgm:pt modelId="{4DB380BA-5A14-44D3-9A7F-CBB892BB2850}">
      <dgm:prSet/>
      <dgm:spPr/>
      <dgm:t>
        <a:bodyPr/>
        <a:lstStyle/>
        <a:p>
          <a:r>
            <a:rPr lang="en-SG"/>
            <a:t>Longer password required</a:t>
          </a:r>
          <a:endParaRPr lang="en-US"/>
        </a:p>
      </dgm:t>
    </dgm:pt>
    <dgm:pt modelId="{D8ADF186-E054-4E73-8868-351DD969CDEA}" type="parTrans" cxnId="{DC62B90B-0A99-4571-9D03-61AF74238A3F}">
      <dgm:prSet/>
      <dgm:spPr/>
      <dgm:t>
        <a:bodyPr/>
        <a:lstStyle/>
        <a:p>
          <a:endParaRPr lang="en-US"/>
        </a:p>
      </dgm:t>
    </dgm:pt>
    <dgm:pt modelId="{E5A5106A-0006-4C7E-B3BB-9DD6253748E3}" type="sibTrans" cxnId="{DC62B90B-0A99-4571-9D03-61AF74238A3F}">
      <dgm:prSet/>
      <dgm:spPr/>
      <dgm:t>
        <a:bodyPr/>
        <a:lstStyle/>
        <a:p>
          <a:endParaRPr lang="en-US"/>
        </a:p>
      </dgm:t>
    </dgm:pt>
    <dgm:pt modelId="{C05F507E-0EE2-436A-AFCB-26EA786497DE}" type="pres">
      <dgm:prSet presAssocID="{14F31F69-F706-4994-AF0F-823B486509E6}" presName="root" presStyleCnt="0">
        <dgm:presLayoutVars>
          <dgm:dir/>
          <dgm:resizeHandles val="exact"/>
        </dgm:presLayoutVars>
      </dgm:prSet>
      <dgm:spPr/>
    </dgm:pt>
    <dgm:pt modelId="{537981C3-7157-4711-BA7B-EBC12975C9FD}" type="pres">
      <dgm:prSet presAssocID="{EB74751C-74EF-469F-8BC9-D6436210270E}" presName="compNode" presStyleCnt="0"/>
      <dgm:spPr/>
    </dgm:pt>
    <dgm:pt modelId="{9D4ABCDE-8BCF-4A05-8400-CB108CF6FFE2}" type="pres">
      <dgm:prSet presAssocID="{EB74751C-74EF-469F-8BC9-D6436210270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ock"/>
        </a:ext>
      </dgm:extLst>
    </dgm:pt>
    <dgm:pt modelId="{64B855B2-C9EB-4035-BE36-E0649D06F5C8}" type="pres">
      <dgm:prSet presAssocID="{EB74751C-74EF-469F-8BC9-D6436210270E}" presName="spaceRect" presStyleCnt="0"/>
      <dgm:spPr/>
    </dgm:pt>
    <dgm:pt modelId="{E4F51E9C-EFB9-4CE7-ACDB-7D504E4AAACA}" type="pres">
      <dgm:prSet presAssocID="{EB74751C-74EF-469F-8BC9-D6436210270E}" presName="textRect" presStyleLbl="revTx" presStyleIdx="0" presStyleCnt="2">
        <dgm:presLayoutVars>
          <dgm:chMax val="1"/>
          <dgm:chPref val="1"/>
        </dgm:presLayoutVars>
      </dgm:prSet>
      <dgm:spPr/>
    </dgm:pt>
    <dgm:pt modelId="{5FF2C63E-B32F-4698-9C72-538DF6AF55D1}" type="pres">
      <dgm:prSet presAssocID="{6F37D761-94FC-40F0-ADA5-CCC0A8030BC0}" presName="sibTrans" presStyleCnt="0"/>
      <dgm:spPr/>
    </dgm:pt>
    <dgm:pt modelId="{F42D8172-7859-44A3-A63A-DD9722309493}" type="pres">
      <dgm:prSet presAssocID="{4DB380BA-5A14-44D3-9A7F-CBB892BB2850}" presName="compNode" presStyleCnt="0"/>
      <dgm:spPr/>
    </dgm:pt>
    <dgm:pt modelId="{63AB4883-9B11-49EB-8FA6-A23636757F78}" type="pres">
      <dgm:prSet presAssocID="{4DB380BA-5A14-44D3-9A7F-CBB892BB2850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Key"/>
        </a:ext>
      </dgm:extLst>
    </dgm:pt>
    <dgm:pt modelId="{C57149C5-AB1B-4A86-A79A-86D6148DFF25}" type="pres">
      <dgm:prSet presAssocID="{4DB380BA-5A14-44D3-9A7F-CBB892BB2850}" presName="spaceRect" presStyleCnt="0"/>
      <dgm:spPr/>
    </dgm:pt>
    <dgm:pt modelId="{6557028C-6267-4276-8114-D0002ABC900B}" type="pres">
      <dgm:prSet presAssocID="{4DB380BA-5A14-44D3-9A7F-CBB892BB2850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DC62B90B-0A99-4571-9D03-61AF74238A3F}" srcId="{14F31F69-F706-4994-AF0F-823B486509E6}" destId="{4DB380BA-5A14-44D3-9A7F-CBB892BB2850}" srcOrd="1" destOrd="0" parTransId="{D8ADF186-E054-4E73-8868-351DD969CDEA}" sibTransId="{E5A5106A-0006-4C7E-B3BB-9DD6253748E3}"/>
    <dgm:cxn modelId="{8C479620-35F5-4662-8EFE-B1D1DB5B0EDB}" srcId="{14F31F69-F706-4994-AF0F-823B486509E6}" destId="{EB74751C-74EF-469F-8BC9-D6436210270E}" srcOrd="0" destOrd="0" parTransId="{91173D63-7E9F-4C6B-9076-A018B5AFD8D6}" sibTransId="{6F37D761-94FC-40F0-ADA5-CCC0A8030BC0}"/>
    <dgm:cxn modelId="{4207DF31-D040-4091-9389-6F6DCF502A7F}" type="presOf" srcId="{4DB380BA-5A14-44D3-9A7F-CBB892BB2850}" destId="{6557028C-6267-4276-8114-D0002ABC900B}" srcOrd="0" destOrd="0" presId="urn:microsoft.com/office/officeart/2018/2/layout/IconLabelList"/>
    <dgm:cxn modelId="{61EF5D3F-17B3-4B77-AD65-21FCC43F03AD}" type="presOf" srcId="{14F31F69-F706-4994-AF0F-823B486509E6}" destId="{C05F507E-0EE2-436A-AFCB-26EA786497DE}" srcOrd="0" destOrd="0" presId="urn:microsoft.com/office/officeart/2018/2/layout/IconLabelList"/>
    <dgm:cxn modelId="{FE1C2472-29DD-4039-94AF-340F7DB3B884}" type="presOf" srcId="{EB74751C-74EF-469F-8BC9-D6436210270E}" destId="{E4F51E9C-EFB9-4CE7-ACDB-7D504E4AAACA}" srcOrd="0" destOrd="0" presId="urn:microsoft.com/office/officeart/2018/2/layout/IconLabelList"/>
    <dgm:cxn modelId="{31E38C5B-5F29-4FF2-B04E-861336C21DF8}" type="presParOf" srcId="{C05F507E-0EE2-436A-AFCB-26EA786497DE}" destId="{537981C3-7157-4711-BA7B-EBC12975C9FD}" srcOrd="0" destOrd="0" presId="urn:microsoft.com/office/officeart/2018/2/layout/IconLabelList"/>
    <dgm:cxn modelId="{77277F07-E9D0-408B-A24C-5A6D7F9268C8}" type="presParOf" srcId="{537981C3-7157-4711-BA7B-EBC12975C9FD}" destId="{9D4ABCDE-8BCF-4A05-8400-CB108CF6FFE2}" srcOrd="0" destOrd="0" presId="urn:microsoft.com/office/officeart/2018/2/layout/IconLabelList"/>
    <dgm:cxn modelId="{495014F7-A880-40EA-8D60-DD1FAB28142F}" type="presParOf" srcId="{537981C3-7157-4711-BA7B-EBC12975C9FD}" destId="{64B855B2-C9EB-4035-BE36-E0649D06F5C8}" srcOrd="1" destOrd="0" presId="urn:microsoft.com/office/officeart/2018/2/layout/IconLabelList"/>
    <dgm:cxn modelId="{AB92943F-7F97-4003-837C-BA4926C1AFA5}" type="presParOf" srcId="{537981C3-7157-4711-BA7B-EBC12975C9FD}" destId="{E4F51E9C-EFB9-4CE7-ACDB-7D504E4AAACA}" srcOrd="2" destOrd="0" presId="urn:microsoft.com/office/officeart/2018/2/layout/IconLabelList"/>
    <dgm:cxn modelId="{BC983475-282B-4714-A112-31881440844F}" type="presParOf" srcId="{C05F507E-0EE2-436A-AFCB-26EA786497DE}" destId="{5FF2C63E-B32F-4698-9C72-538DF6AF55D1}" srcOrd="1" destOrd="0" presId="urn:microsoft.com/office/officeart/2018/2/layout/IconLabelList"/>
    <dgm:cxn modelId="{9ED24C57-4EDC-470F-BC85-FCFCFC86C52C}" type="presParOf" srcId="{C05F507E-0EE2-436A-AFCB-26EA786497DE}" destId="{F42D8172-7859-44A3-A63A-DD9722309493}" srcOrd="2" destOrd="0" presId="urn:microsoft.com/office/officeart/2018/2/layout/IconLabelList"/>
    <dgm:cxn modelId="{8174FD66-16A8-4160-BB8E-009661EA9A99}" type="presParOf" srcId="{F42D8172-7859-44A3-A63A-DD9722309493}" destId="{63AB4883-9B11-49EB-8FA6-A23636757F78}" srcOrd="0" destOrd="0" presId="urn:microsoft.com/office/officeart/2018/2/layout/IconLabelList"/>
    <dgm:cxn modelId="{65268CE4-2FAB-407A-9438-2A26E0EF9775}" type="presParOf" srcId="{F42D8172-7859-44A3-A63A-DD9722309493}" destId="{C57149C5-AB1B-4A86-A79A-86D6148DFF25}" srcOrd="1" destOrd="0" presId="urn:microsoft.com/office/officeart/2018/2/layout/IconLabelList"/>
    <dgm:cxn modelId="{AD1FAB6C-840E-4E09-98CC-79A2C19EA977}" type="presParOf" srcId="{F42D8172-7859-44A3-A63A-DD9722309493}" destId="{6557028C-6267-4276-8114-D0002ABC900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4F31F69-F706-4994-AF0F-823B486509E6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EB74751C-74EF-469F-8BC9-D6436210270E}">
      <dgm:prSet/>
      <dgm:spPr/>
      <dgm:t>
        <a:bodyPr/>
        <a:lstStyle/>
        <a:p>
          <a:r>
            <a:rPr lang="en-SG"/>
            <a:t>Wireless Card</a:t>
          </a:r>
          <a:endParaRPr lang="en-US"/>
        </a:p>
      </dgm:t>
    </dgm:pt>
    <dgm:pt modelId="{91173D63-7E9F-4C6B-9076-A018B5AFD8D6}" type="parTrans" cxnId="{8C479620-35F5-4662-8EFE-B1D1DB5B0EDB}">
      <dgm:prSet/>
      <dgm:spPr/>
      <dgm:t>
        <a:bodyPr/>
        <a:lstStyle/>
        <a:p>
          <a:endParaRPr lang="en-US"/>
        </a:p>
      </dgm:t>
    </dgm:pt>
    <dgm:pt modelId="{6F37D761-94FC-40F0-ADA5-CCC0A8030BC0}" type="sibTrans" cxnId="{8C479620-35F5-4662-8EFE-B1D1DB5B0EDB}">
      <dgm:prSet/>
      <dgm:spPr/>
      <dgm:t>
        <a:bodyPr/>
        <a:lstStyle/>
        <a:p>
          <a:endParaRPr lang="en-US"/>
        </a:p>
      </dgm:t>
    </dgm:pt>
    <dgm:pt modelId="{4DB380BA-5A14-44D3-9A7F-CBB892BB2850}">
      <dgm:prSet/>
      <dgm:spPr/>
      <dgm:t>
        <a:bodyPr/>
        <a:lstStyle/>
        <a:p>
          <a:endParaRPr lang="en-US"/>
        </a:p>
      </dgm:t>
    </dgm:pt>
    <dgm:pt modelId="{D8ADF186-E054-4E73-8868-351DD969CDEA}" type="parTrans" cxnId="{DC62B90B-0A99-4571-9D03-61AF74238A3F}">
      <dgm:prSet/>
      <dgm:spPr/>
      <dgm:t>
        <a:bodyPr/>
        <a:lstStyle/>
        <a:p>
          <a:endParaRPr lang="en-US"/>
        </a:p>
      </dgm:t>
    </dgm:pt>
    <dgm:pt modelId="{E5A5106A-0006-4C7E-B3BB-9DD6253748E3}" type="sibTrans" cxnId="{DC62B90B-0A99-4571-9D03-61AF74238A3F}">
      <dgm:prSet/>
      <dgm:spPr/>
      <dgm:t>
        <a:bodyPr/>
        <a:lstStyle/>
        <a:p>
          <a:endParaRPr lang="en-US"/>
        </a:p>
      </dgm:t>
    </dgm:pt>
    <dgm:pt modelId="{C05F507E-0EE2-436A-AFCB-26EA786497DE}" type="pres">
      <dgm:prSet presAssocID="{14F31F69-F706-4994-AF0F-823B486509E6}" presName="root" presStyleCnt="0">
        <dgm:presLayoutVars>
          <dgm:dir/>
          <dgm:resizeHandles val="exact"/>
        </dgm:presLayoutVars>
      </dgm:prSet>
      <dgm:spPr/>
    </dgm:pt>
    <dgm:pt modelId="{537981C3-7157-4711-BA7B-EBC12975C9FD}" type="pres">
      <dgm:prSet presAssocID="{EB74751C-74EF-469F-8BC9-D6436210270E}" presName="compNode" presStyleCnt="0"/>
      <dgm:spPr/>
    </dgm:pt>
    <dgm:pt modelId="{9D4ABCDE-8BCF-4A05-8400-CB108CF6FFE2}" type="pres">
      <dgm:prSet presAssocID="{EB74751C-74EF-469F-8BC9-D6436210270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reless router"/>
        </a:ext>
      </dgm:extLst>
    </dgm:pt>
    <dgm:pt modelId="{64B855B2-C9EB-4035-BE36-E0649D06F5C8}" type="pres">
      <dgm:prSet presAssocID="{EB74751C-74EF-469F-8BC9-D6436210270E}" presName="spaceRect" presStyleCnt="0"/>
      <dgm:spPr/>
    </dgm:pt>
    <dgm:pt modelId="{E4F51E9C-EFB9-4CE7-ACDB-7D504E4AAACA}" type="pres">
      <dgm:prSet presAssocID="{EB74751C-74EF-469F-8BC9-D6436210270E}" presName="textRect" presStyleLbl="revTx" presStyleIdx="0" presStyleCnt="2">
        <dgm:presLayoutVars>
          <dgm:chMax val="1"/>
          <dgm:chPref val="1"/>
        </dgm:presLayoutVars>
      </dgm:prSet>
      <dgm:spPr/>
    </dgm:pt>
    <dgm:pt modelId="{5FF2C63E-B32F-4698-9C72-538DF6AF55D1}" type="pres">
      <dgm:prSet presAssocID="{6F37D761-94FC-40F0-ADA5-CCC0A8030BC0}" presName="sibTrans" presStyleCnt="0"/>
      <dgm:spPr/>
    </dgm:pt>
    <dgm:pt modelId="{F42D8172-7859-44A3-A63A-DD9722309493}" type="pres">
      <dgm:prSet presAssocID="{4DB380BA-5A14-44D3-9A7F-CBB892BB2850}" presName="compNode" presStyleCnt="0"/>
      <dgm:spPr/>
    </dgm:pt>
    <dgm:pt modelId="{63AB4883-9B11-49EB-8FA6-A23636757F78}" type="pres">
      <dgm:prSet presAssocID="{4DB380BA-5A14-44D3-9A7F-CBB892BB2850}" presName="iconRect" presStyleLbl="node1" presStyleIdx="1" presStyleCnt="2"/>
      <dgm:spPr>
        <a:prstGeom prst="ellipse">
          <a:avLst/>
        </a:prstGeom>
        <a:blipFill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27" b="95508" l="6250" r="95508">
                        <a14:foregroundMark x1="22070" y1="25195" x2="58984" y2="60938"/>
                        <a14:foregroundMark x1="58984" y1="60938" x2="61328" y2="70313"/>
                        <a14:foregroundMark x1="60742" y1="19336" x2="49609" y2="80078"/>
                        <a14:foregroundMark x1="77734" y1="50000" x2="61328" y2="73242"/>
                        <a14:foregroundMark x1="62695" y1="83789" x2="80273" y2="61133"/>
                        <a14:foregroundMark x1="81641" y1="56250" x2="80273" y2="35352"/>
                        <a14:foregroundMark x1="72461" y1="37891" x2="68945" y2="39648"/>
                        <a14:foregroundMark x1="67188" y1="41602" x2="67188" y2="41602"/>
                        <a14:foregroundMark x1="65625" y1="41211" x2="65625" y2="41211"/>
                        <a14:foregroundMark x1="67578" y1="45117" x2="65234" y2="34961"/>
                        <a14:foregroundMark x1="47266" y1="77539" x2="28711" y2="60938"/>
                        <a14:foregroundMark x1="28711" y1="60938" x2="21484" y2="35547"/>
                        <a14:foregroundMark x1="21484" y1="35547" x2="42383" y2="20898"/>
                        <a14:foregroundMark x1="42383" y1="20898" x2="68359" y2="24805"/>
                        <a14:foregroundMark x1="68359" y1="24805" x2="82227" y2="50000"/>
                        <a14:foregroundMark x1="89453" y1="49414" x2="84961" y2="24609"/>
                        <a14:foregroundMark x1="84961" y1="24609" x2="61523" y2="15234"/>
                        <a14:foregroundMark x1="61523" y1="15234" x2="34961" y2="14844"/>
                        <a14:foregroundMark x1="34961" y1="14844" x2="21094" y2="35742"/>
                        <a14:foregroundMark x1="21094" y1="35742" x2="30273" y2="62109"/>
                        <a14:foregroundMark x1="30273" y1="62109" x2="49219" y2="75195"/>
                        <a14:foregroundMark x1="36133" y1="79102" x2="22461" y2="58203"/>
                        <a14:foregroundMark x1="24023" y1="72266" x2="41797" y2="88867"/>
                        <a14:foregroundMark x1="41797" y1="88867" x2="42773" y2="88281"/>
                        <a14:foregroundMark x1="42383" y1="92188" x2="20703" y2="79102"/>
                        <a14:foregroundMark x1="20703" y1="79102" x2="13672" y2="55078"/>
                        <a14:foregroundMark x1="13672" y1="55078" x2="20117" y2="29688"/>
                        <a14:foregroundMark x1="20117" y1="29688" x2="42383" y2="15234"/>
                        <a14:foregroundMark x1="42383" y1="15234" x2="67188" y2="14258"/>
                        <a14:foregroundMark x1="67188" y1="14258" x2="83008" y2="36523"/>
                        <a14:foregroundMark x1="83008" y1="36523" x2="86719" y2="61523"/>
                        <a14:foregroundMark x1="86719" y1="61523" x2="85547" y2="64063"/>
                        <a14:foregroundMark x1="30273" y1="89648" x2="30273" y2="89648"/>
                        <a14:foregroundMark x1="38086" y1="90625" x2="38086" y2="90625"/>
                        <a14:foregroundMark x1="43359" y1="90625" x2="43359" y2="90625"/>
                        <a14:foregroundMark x1="44336" y1="93164" x2="44336" y2="93164"/>
                        <a14:foregroundMark x1="42383" y1="93164" x2="42383" y2="93164"/>
                        <a14:foregroundMark x1="20508" y1="78125" x2="11914" y2="54883"/>
                        <a14:foregroundMark x1="11914" y1="54883" x2="17383" y2="30469"/>
                        <a14:foregroundMark x1="17383" y1="30469" x2="38086" y2="15820"/>
                        <a14:foregroundMark x1="38086" y1="15820" x2="64648" y2="10742"/>
                        <a14:foregroundMark x1="64648" y1="10742" x2="67188" y2="10742"/>
                        <a14:foregroundMark x1="56836" y1="15039" x2="53125" y2="12500"/>
                        <a14:foregroundMark x1="51563" y1="11523" x2="51563" y2="11523"/>
                        <a14:foregroundMark x1="52539" y1="10156" x2="52539" y2="10156"/>
                        <a14:foregroundMark x1="47656" y1="8203" x2="47656" y2="8203"/>
                        <a14:foregroundMark x1="45703" y1="7813" x2="45703" y2="7813"/>
                        <a14:foregroundMark x1="45313" y1="7813" x2="45313" y2="7813"/>
                        <a14:foregroundMark x1="41406" y1="7227" x2="41406" y2="7227"/>
                        <a14:foregroundMark x1="31250" y1="11133" x2="31250" y2="11133"/>
                        <a14:foregroundMark x1="28320" y1="14453" x2="26758" y2="16406"/>
                        <a14:foregroundMark x1="23438" y1="21289" x2="23438" y2="21289"/>
                        <a14:foregroundMark x1="17578" y1="26172" x2="17578" y2="26172"/>
                        <a14:foregroundMark x1="16602" y1="33008" x2="16602" y2="33008"/>
                        <a14:foregroundMark x1="17578" y1="38281" x2="17578" y2="38281"/>
                        <a14:foregroundMark x1="13281" y1="43164" x2="13281" y2="43164"/>
                        <a14:foregroundMark x1="11914" y1="43164" x2="11914" y2="43164"/>
                        <a14:foregroundMark x1="8398" y1="44141" x2="8398" y2="44141"/>
                        <a14:foregroundMark x1="7031" y1="47070" x2="7031" y2="47070"/>
                        <a14:foregroundMark x1="6445" y1="54688" x2="6445" y2="56250"/>
                        <a14:foregroundMark x1="89453" y1="38281" x2="89453" y2="38281"/>
                        <a14:foregroundMark x1="89453" y1="38281" x2="89453" y2="38281"/>
                        <a14:foregroundMark x1="91797" y1="42578" x2="91797" y2="42578"/>
                        <a14:foregroundMark x1="91797" y1="42188" x2="91797" y2="42188"/>
                        <a14:foregroundMark x1="91797" y1="39648" x2="91797" y2="39648"/>
                        <a14:foregroundMark x1="91797" y1="39258" x2="91797" y2="39258"/>
                        <a14:foregroundMark x1="92383" y1="44141" x2="92383" y2="44141"/>
                        <a14:foregroundMark x1="92383" y1="44141" x2="92383" y2="44141"/>
                        <a14:foregroundMark x1="46094" y1="95508" x2="46094" y2="95508"/>
                        <a14:foregroundMark x1="12500" y1="34570" x2="12500" y2="34570"/>
                        <a14:foregroundMark x1="14258" y1="30469" x2="14258" y2="30469"/>
                        <a14:foregroundMark x1="16016" y1="27344" x2="16602" y2="27344"/>
                        <a14:foregroundMark x1="19141" y1="25195" x2="19141" y2="25195"/>
                        <a14:foregroundMark x1="18945" y1="23047" x2="18945" y2="23047"/>
                        <a14:foregroundMark x1="16016" y1="23047" x2="16016" y2="23047"/>
                        <a14:foregroundMark x1="19336" y1="19727" x2="19336" y2="19727"/>
                        <a14:foregroundMark x1="26758" y1="12695" x2="26758" y2="12695"/>
                        <a14:foregroundMark x1="28125" y1="11719" x2="28125" y2="11719"/>
                        <a14:foregroundMark x1="29102" y1="10938" x2="29102" y2="10938"/>
                        <a14:foregroundMark x1="29297" y1="10938" x2="29297" y2="10938"/>
                        <a14:foregroundMark x1="27344" y1="10938" x2="27344" y2="10938"/>
                        <a14:foregroundMark x1="26367" y1="11133" x2="26367" y2="11133"/>
                        <a14:foregroundMark x1="70484" y1="9570" x2="73242" y2="11133"/>
                        <a14:foregroundMark x1="69796" y1="9180" x2="70484" y2="9570"/>
                        <a14:foregroundMark x1="69106" y1="8789" x2="69796" y2="9180"/>
                        <a14:foregroundMark x1="67383" y1="7813" x2="69106" y2="8789"/>
                        <a14:foregroundMark x1="89258" y1="32227" x2="89258" y2="32227"/>
                        <a14:foregroundMark x1="88086" y1="27734" x2="88086" y2="27734"/>
                        <a14:foregroundMark x1="87500" y1="25781" x2="87500" y2="25781"/>
                        <a14:foregroundMark x1="87305" y1="27148" x2="87305" y2="27148"/>
                        <a14:foregroundMark x1="89648" y1="29688" x2="89648" y2="29688"/>
                        <a14:foregroundMark x1="91016" y1="34766" x2="91016" y2="34766"/>
                        <a14:foregroundMark x1="92188" y1="37305" x2="92188" y2="37305"/>
                        <a14:foregroundMark x1="92188" y1="34766" x2="92188" y2="34766"/>
                        <a14:foregroundMark x1="90820" y1="33008" x2="90820" y2="33008"/>
                        <a14:foregroundMark x1="91602" y1="32227" x2="91602" y2="32227"/>
                        <a14:foregroundMark x1="90430" y1="30078" x2="90430" y2="30078"/>
                        <a14:foregroundMark x1="89648" y1="29102" x2="89648" y2="29102"/>
                        <a14:foregroundMark x1="89063" y1="26367" x2="89063" y2="26367"/>
                        <a14:foregroundMark x1="93359" y1="45508" x2="93359" y2="45508"/>
                        <a14:foregroundMark x1="94141" y1="46289" x2="94141" y2="46289"/>
                        <a14:foregroundMark x1="93945" y1="47070" x2="93945" y2="47070"/>
                        <a14:foregroundMark x1="94336" y1="47461" x2="94336" y2="47461"/>
                        <a14:foregroundMark x1="86719" y1="54102" x2="93750" y2="48438"/>
                        <a14:foregroundMark x1="94531" y1="48438" x2="94531" y2="48438"/>
                        <a14:backgroundMark x1="41797" y1="97070" x2="41797" y2="97070"/>
                        <a14:backgroundMark x1="36914" y1="95508" x2="36914" y2="95508"/>
                        <a14:backgroundMark x1="39453" y1="95508" x2="39453" y2="95508"/>
                        <a14:backgroundMark x1="42969" y1="96484" x2="42969" y2="96484"/>
                        <a14:backgroundMark x1="46094" y1="97070" x2="46094" y2="97070"/>
                        <a14:backgroundMark x1="45313" y1="97070" x2="45313" y2="97070"/>
                        <a14:backgroundMark x1="45313" y1="96289" x2="45313" y2="96289"/>
                        <a14:backgroundMark x1="30664" y1="92578" x2="30664" y2="92578"/>
                        <a14:backgroundMark x1="33789" y1="93750" x2="33789" y2="93750"/>
                        <a14:backgroundMark x1="24609" y1="89844" x2="24609" y2="89844"/>
                        <a14:backgroundMark x1="26172" y1="89844" x2="26172" y2="89844"/>
                        <a14:backgroundMark x1="28516" y1="89844" x2="28516" y2="89844"/>
                        <a14:backgroundMark x1="21484" y1="86719" x2="9180" y2="76172"/>
                        <a14:backgroundMark x1="7227" y1="72656" x2="3320" y2="64258"/>
                        <a14:backgroundMark x1="10156" y1="75586" x2="2344" y2="62695"/>
                        <a14:backgroundMark x1="8203" y1="70313" x2="5469" y2="64844"/>
                        <a14:backgroundMark x1="4297" y1="64063" x2="2930" y2="39453"/>
                        <a14:backgroundMark x1="2930" y1="39453" x2="14453" y2="17578"/>
                        <a14:backgroundMark x1="26723" y1="10938" x2="31055" y2="8594"/>
                        <a14:backgroundMark x1="26363" y1="11133" x2="26723" y2="10938"/>
                        <a14:backgroundMark x1="25280" y1="11719" x2="26363" y2="11133"/>
                        <a14:backgroundMark x1="23477" y1="12695" x2="25280" y2="11719"/>
                        <a14:backgroundMark x1="14453" y1="17578" x2="23477" y2="12695"/>
                        <a14:backgroundMark x1="16211" y1="16406" x2="16211" y2="17383"/>
                        <a14:backgroundMark x1="16211" y1="18164" x2="16211" y2="18164"/>
                        <a14:backgroundMark x1="15234" y1="18750" x2="15234" y2="18750"/>
                        <a14:backgroundMark x1="10742" y1="24219" x2="10742" y2="24219"/>
                        <a14:backgroundMark x1="74685" y1="9610" x2="86523" y2="16797"/>
                        <a14:backgroundMark x1="64648" y1="3516" x2="68969" y2="6139"/>
                        <a14:backgroundMark x1="95081" y1="32227" x2="98438" y2="38281"/>
                        <a14:backgroundMark x1="93889" y1="30078" x2="95081" y2="32227"/>
                        <a14:backgroundMark x1="93673" y1="29688" x2="93889" y2="30078"/>
                        <a14:backgroundMark x1="93348" y1="29102" x2="93673" y2="29688"/>
                        <a14:backgroundMark x1="91831" y1="26367" x2="93348" y2="29102"/>
                        <a14:backgroundMark x1="91506" y1="25781" x2="91831" y2="26367"/>
                        <a14:backgroundMark x1="86523" y1="16797" x2="91506" y2="25781"/>
                        <a14:backgroundMark x1="98438" y1="38281" x2="99023" y2="45508"/>
                        <a14:backgroundMark x1="97656" y1="46094" x2="96680" y2="34180"/>
                        <a14:backgroundMark x1="96289" y1="37305" x2="96289" y2="40820"/>
                        <a14:backgroundMark x1="96289" y1="35156" x2="96289" y2="37305"/>
                        <a14:backgroundMark x1="88486" y1="25781" x2="83594" y2="16406"/>
                        <a14:backgroundMark x1="88792" y1="26367" x2="88486" y2="25781"/>
                        <a14:backgroundMark x1="89199" y1="27148" x2="88792" y2="26367"/>
                        <a14:backgroundMark x1="89505" y1="27734" x2="89199" y2="27148"/>
                        <a14:backgroundMark x1="90218" y1="29102" x2="89505" y2="27734"/>
                        <a14:backgroundMark x1="90524" y1="29688" x2="90218" y2="29102"/>
                        <a14:backgroundMark x1="90728" y1="30078" x2="90524" y2="29688"/>
                        <a14:backgroundMark x1="91849" y1="32227" x2="90728" y2="30078"/>
                        <a14:backgroundMark x1="92257" y1="33008" x2="91849" y2="32227"/>
                        <a14:backgroundMark x1="93174" y1="34766" x2="92257" y2="33008"/>
                        <a14:backgroundMark x1="94498" y1="37305" x2="93174" y2="34766"/>
                        <a14:backgroundMark x1="95313" y1="38867" x2="94498" y2="37305"/>
                        <a14:backgroundMark x1="67518" y1="7670" x2="65625" y2="6641"/>
                        <a14:backgroundMark x1="83594" y1="16406" x2="73463" y2="10900"/>
                        <a14:backgroundMark x1="33594" y1="6445" x2="33594" y2="6445"/>
                        <a14:backgroundMark x1="35352" y1="6250" x2="35742" y2="6250"/>
                        <a14:backgroundMark x1="72852" y1="9570" x2="72852" y2="9570"/>
                        <a14:backgroundMark x1="71680" y1="9180" x2="71680" y2="9180"/>
                        <a14:backgroundMark x1="71289" y1="9180" x2="71289" y2="9180"/>
                        <a14:backgroundMark x1="70898" y1="8789" x2="70898" y2="8789"/>
                        <a14:backgroundMark x1="96289" y1="41602" x2="96289" y2="41602"/>
                        <a14:backgroundMark x1="96289" y1="44922" x2="96289" y2="44922"/>
                        <a14:backgroundMark x1="6055" y1="35547" x2="6055" y2="35547"/>
                        <a14:backgroundMark x1="11719" y1="24023" x2="11719" y2="24023"/>
                        <a14:backgroundMark x1="14844" y1="20117" x2="14844" y2="20117"/>
                        <a14:backgroundMark x1="14258" y1="20703" x2="14258" y2="20703"/>
                        <a14:backgroundMark x1="27344" y1="10938" x2="27344" y2="10938"/>
                        <a14:backgroundMark x1="33203" y1="7227" x2="33203" y2="7227"/>
                        <a14:backgroundMark x1="32617" y1="7422" x2="32617" y2="7422"/>
                        <a14:backgroundMark x1="34766" y1="6836" x2="34766" y2="6836"/>
                        <a14:backgroundMark x1="49805" y1="4297" x2="49805" y2="4297"/>
                        <a14:backgroundMark x1="51367" y1="3711" x2="51758" y2="3516"/>
                        <a14:backgroundMark x1="55469" y1="3516" x2="55469" y2="3516"/>
                        <a14:backgroundMark x1="54688" y1="3906" x2="54688" y2="3906"/>
                        <a14:backgroundMark x1="54883" y1="3906" x2="54883" y2="3906"/>
                        <a14:backgroundMark x1="55273" y1="3906" x2="44531" y2="2734"/>
                        <a14:backgroundMark x1="46094" y1="4102" x2="56055" y2="3906"/>
                        <a14:backgroundMark x1="96875" y1="46484" x2="96875" y2="46484"/>
                        <a14:backgroundMark x1="96484" y1="46484" x2="96484" y2="464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C57149C5-AB1B-4A86-A79A-86D6148DFF25}" type="pres">
      <dgm:prSet presAssocID="{4DB380BA-5A14-44D3-9A7F-CBB892BB2850}" presName="spaceRect" presStyleCnt="0"/>
      <dgm:spPr/>
    </dgm:pt>
    <dgm:pt modelId="{6557028C-6267-4276-8114-D0002ABC900B}" type="pres">
      <dgm:prSet presAssocID="{4DB380BA-5A14-44D3-9A7F-CBB892BB2850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DC62B90B-0A99-4571-9D03-61AF74238A3F}" srcId="{14F31F69-F706-4994-AF0F-823B486509E6}" destId="{4DB380BA-5A14-44D3-9A7F-CBB892BB2850}" srcOrd="1" destOrd="0" parTransId="{D8ADF186-E054-4E73-8868-351DD969CDEA}" sibTransId="{E5A5106A-0006-4C7E-B3BB-9DD6253748E3}"/>
    <dgm:cxn modelId="{8C479620-35F5-4662-8EFE-B1D1DB5B0EDB}" srcId="{14F31F69-F706-4994-AF0F-823B486509E6}" destId="{EB74751C-74EF-469F-8BC9-D6436210270E}" srcOrd="0" destOrd="0" parTransId="{91173D63-7E9F-4C6B-9076-A018B5AFD8D6}" sibTransId="{6F37D761-94FC-40F0-ADA5-CCC0A8030BC0}"/>
    <dgm:cxn modelId="{4207DF31-D040-4091-9389-6F6DCF502A7F}" type="presOf" srcId="{4DB380BA-5A14-44D3-9A7F-CBB892BB2850}" destId="{6557028C-6267-4276-8114-D0002ABC900B}" srcOrd="0" destOrd="0" presId="urn:microsoft.com/office/officeart/2018/2/layout/IconLabelList"/>
    <dgm:cxn modelId="{61EF5D3F-17B3-4B77-AD65-21FCC43F03AD}" type="presOf" srcId="{14F31F69-F706-4994-AF0F-823B486509E6}" destId="{C05F507E-0EE2-436A-AFCB-26EA786497DE}" srcOrd="0" destOrd="0" presId="urn:microsoft.com/office/officeart/2018/2/layout/IconLabelList"/>
    <dgm:cxn modelId="{FE1C2472-29DD-4039-94AF-340F7DB3B884}" type="presOf" srcId="{EB74751C-74EF-469F-8BC9-D6436210270E}" destId="{E4F51E9C-EFB9-4CE7-ACDB-7D504E4AAACA}" srcOrd="0" destOrd="0" presId="urn:microsoft.com/office/officeart/2018/2/layout/IconLabelList"/>
    <dgm:cxn modelId="{31E38C5B-5F29-4FF2-B04E-861336C21DF8}" type="presParOf" srcId="{C05F507E-0EE2-436A-AFCB-26EA786497DE}" destId="{537981C3-7157-4711-BA7B-EBC12975C9FD}" srcOrd="0" destOrd="0" presId="urn:microsoft.com/office/officeart/2018/2/layout/IconLabelList"/>
    <dgm:cxn modelId="{77277F07-E9D0-408B-A24C-5A6D7F9268C8}" type="presParOf" srcId="{537981C3-7157-4711-BA7B-EBC12975C9FD}" destId="{9D4ABCDE-8BCF-4A05-8400-CB108CF6FFE2}" srcOrd="0" destOrd="0" presId="urn:microsoft.com/office/officeart/2018/2/layout/IconLabelList"/>
    <dgm:cxn modelId="{495014F7-A880-40EA-8D60-DD1FAB28142F}" type="presParOf" srcId="{537981C3-7157-4711-BA7B-EBC12975C9FD}" destId="{64B855B2-C9EB-4035-BE36-E0649D06F5C8}" srcOrd="1" destOrd="0" presId="urn:microsoft.com/office/officeart/2018/2/layout/IconLabelList"/>
    <dgm:cxn modelId="{AB92943F-7F97-4003-837C-BA4926C1AFA5}" type="presParOf" srcId="{537981C3-7157-4711-BA7B-EBC12975C9FD}" destId="{E4F51E9C-EFB9-4CE7-ACDB-7D504E4AAACA}" srcOrd="2" destOrd="0" presId="urn:microsoft.com/office/officeart/2018/2/layout/IconLabelList"/>
    <dgm:cxn modelId="{BC983475-282B-4714-A112-31881440844F}" type="presParOf" srcId="{C05F507E-0EE2-436A-AFCB-26EA786497DE}" destId="{5FF2C63E-B32F-4698-9C72-538DF6AF55D1}" srcOrd="1" destOrd="0" presId="urn:microsoft.com/office/officeart/2018/2/layout/IconLabelList"/>
    <dgm:cxn modelId="{9ED24C57-4EDC-470F-BC85-FCFCFC86C52C}" type="presParOf" srcId="{C05F507E-0EE2-436A-AFCB-26EA786497DE}" destId="{F42D8172-7859-44A3-A63A-DD9722309493}" srcOrd="2" destOrd="0" presId="urn:microsoft.com/office/officeart/2018/2/layout/IconLabelList"/>
    <dgm:cxn modelId="{8174FD66-16A8-4160-BB8E-009661EA9A99}" type="presParOf" srcId="{F42D8172-7859-44A3-A63A-DD9722309493}" destId="{63AB4883-9B11-49EB-8FA6-A23636757F78}" srcOrd="0" destOrd="0" presId="urn:microsoft.com/office/officeart/2018/2/layout/IconLabelList"/>
    <dgm:cxn modelId="{65268CE4-2FAB-407A-9438-2A26E0EF9775}" type="presParOf" srcId="{F42D8172-7859-44A3-A63A-DD9722309493}" destId="{C57149C5-AB1B-4A86-A79A-86D6148DFF25}" srcOrd="1" destOrd="0" presId="urn:microsoft.com/office/officeart/2018/2/layout/IconLabelList"/>
    <dgm:cxn modelId="{AD1FAB6C-840E-4E09-98CC-79A2C19EA977}" type="presParOf" srcId="{F42D8172-7859-44A3-A63A-DD9722309493}" destId="{6557028C-6267-4276-8114-D0002ABC900B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E575BCC-1363-431A-9330-CD1CB6E98FD9}" type="doc">
      <dgm:prSet loTypeId="urn:microsoft.com/office/officeart/2005/8/layout/hierarchy1" loCatId="hierarchy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E2CD6B1-81BA-4F5A-B15B-739CD283212E}">
      <dgm:prSet/>
      <dgm:spPr/>
      <dgm:t>
        <a:bodyPr/>
        <a:lstStyle/>
        <a:p>
          <a:r>
            <a:rPr lang="en-SG"/>
            <a:t>Wireless Card</a:t>
          </a:r>
          <a:endParaRPr lang="en-US"/>
        </a:p>
      </dgm:t>
    </dgm:pt>
    <dgm:pt modelId="{F1909349-5334-450D-875D-951AAC1A47DD}" type="parTrans" cxnId="{8E73F411-22D3-4D4F-8A8F-3DA06E485D5E}">
      <dgm:prSet/>
      <dgm:spPr/>
      <dgm:t>
        <a:bodyPr/>
        <a:lstStyle/>
        <a:p>
          <a:endParaRPr lang="en-US"/>
        </a:p>
      </dgm:t>
    </dgm:pt>
    <dgm:pt modelId="{0795B2FE-EFFC-463B-923D-512B2A0F7EB6}" type="sibTrans" cxnId="{8E73F411-22D3-4D4F-8A8F-3DA06E485D5E}">
      <dgm:prSet/>
      <dgm:spPr/>
      <dgm:t>
        <a:bodyPr/>
        <a:lstStyle/>
        <a:p>
          <a:endParaRPr lang="en-US"/>
        </a:p>
      </dgm:t>
    </dgm:pt>
    <dgm:pt modelId="{42492036-4BDC-4B43-B6C9-FF99E94D6957}">
      <dgm:prSet/>
      <dgm:spPr/>
      <dgm:t>
        <a:bodyPr/>
        <a:lstStyle/>
        <a:p>
          <a:r>
            <a:rPr lang="en-SG"/>
            <a:t>Kali Linux / </a:t>
          </a:r>
          <a:r>
            <a:rPr lang="en-SG" err="1"/>
            <a:t>AttifyOS</a:t>
          </a:r>
          <a:r>
            <a:rPr lang="en-SG"/>
            <a:t> </a:t>
          </a:r>
          <a:endParaRPr lang="en-US"/>
        </a:p>
      </dgm:t>
    </dgm:pt>
    <dgm:pt modelId="{B09F3FC8-381D-4097-8122-6FB82346E877}" type="parTrans" cxnId="{7113E38B-8822-4DD5-BE3C-81BFFF2115F3}">
      <dgm:prSet/>
      <dgm:spPr/>
      <dgm:t>
        <a:bodyPr/>
        <a:lstStyle/>
        <a:p>
          <a:endParaRPr lang="en-US"/>
        </a:p>
      </dgm:t>
    </dgm:pt>
    <dgm:pt modelId="{467AF571-0526-4A88-BEF0-9A1A359C69CE}" type="sibTrans" cxnId="{7113E38B-8822-4DD5-BE3C-81BFFF2115F3}">
      <dgm:prSet/>
      <dgm:spPr/>
      <dgm:t>
        <a:bodyPr/>
        <a:lstStyle/>
        <a:p>
          <a:endParaRPr lang="en-US"/>
        </a:p>
      </dgm:t>
    </dgm:pt>
    <dgm:pt modelId="{216233DF-D2E3-4CEF-A1D3-27ABA4B99E19}" type="pres">
      <dgm:prSet presAssocID="{1E575BCC-1363-431A-9330-CD1CB6E98FD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7FD197D-6EAA-4826-B4E5-E63106264560}" type="pres">
      <dgm:prSet presAssocID="{FE2CD6B1-81BA-4F5A-B15B-739CD283212E}" presName="hierRoot1" presStyleCnt="0"/>
      <dgm:spPr/>
    </dgm:pt>
    <dgm:pt modelId="{1E22D05B-92BC-4A9A-B393-373F23C60EE2}" type="pres">
      <dgm:prSet presAssocID="{FE2CD6B1-81BA-4F5A-B15B-739CD283212E}" presName="composite" presStyleCnt="0"/>
      <dgm:spPr/>
    </dgm:pt>
    <dgm:pt modelId="{971D98CB-F337-4458-AF0B-93F85239F3B1}" type="pres">
      <dgm:prSet presAssocID="{FE2CD6B1-81BA-4F5A-B15B-739CD283212E}" presName="background" presStyleLbl="node0" presStyleIdx="0" presStyleCnt="2"/>
      <dgm:spPr/>
    </dgm:pt>
    <dgm:pt modelId="{1A1CA7C1-D912-437A-91EA-206095E19009}" type="pres">
      <dgm:prSet presAssocID="{FE2CD6B1-81BA-4F5A-B15B-739CD283212E}" presName="text" presStyleLbl="fgAcc0" presStyleIdx="0" presStyleCnt="2">
        <dgm:presLayoutVars>
          <dgm:chPref val="3"/>
        </dgm:presLayoutVars>
      </dgm:prSet>
      <dgm:spPr/>
    </dgm:pt>
    <dgm:pt modelId="{773C1563-184E-4D68-BD4F-A673F6BE7DA1}" type="pres">
      <dgm:prSet presAssocID="{FE2CD6B1-81BA-4F5A-B15B-739CD283212E}" presName="hierChild2" presStyleCnt="0"/>
      <dgm:spPr/>
    </dgm:pt>
    <dgm:pt modelId="{69450E57-D2F0-4877-8E96-037DB4505F51}" type="pres">
      <dgm:prSet presAssocID="{42492036-4BDC-4B43-B6C9-FF99E94D6957}" presName="hierRoot1" presStyleCnt="0"/>
      <dgm:spPr/>
    </dgm:pt>
    <dgm:pt modelId="{78816A10-159F-4E1A-B092-6D5CFC15BD95}" type="pres">
      <dgm:prSet presAssocID="{42492036-4BDC-4B43-B6C9-FF99E94D6957}" presName="composite" presStyleCnt="0"/>
      <dgm:spPr/>
    </dgm:pt>
    <dgm:pt modelId="{CE947B2B-9B2B-4193-9CA9-2B5170B85444}" type="pres">
      <dgm:prSet presAssocID="{42492036-4BDC-4B43-B6C9-FF99E94D6957}" presName="background" presStyleLbl="node0" presStyleIdx="1" presStyleCnt="2"/>
      <dgm:spPr/>
    </dgm:pt>
    <dgm:pt modelId="{7AF489B7-64D5-4066-BF4A-7F1A9876C2F0}" type="pres">
      <dgm:prSet presAssocID="{42492036-4BDC-4B43-B6C9-FF99E94D6957}" presName="text" presStyleLbl="fgAcc0" presStyleIdx="1" presStyleCnt="2">
        <dgm:presLayoutVars>
          <dgm:chPref val="3"/>
        </dgm:presLayoutVars>
      </dgm:prSet>
      <dgm:spPr/>
    </dgm:pt>
    <dgm:pt modelId="{E0207592-2F1C-4B29-91FE-56F0EF6E3D4B}" type="pres">
      <dgm:prSet presAssocID="{42492036-4BDC-4B43-B6C9-FF99E94D6957}" presName="hierChild2" presStyleCnt="0"/>
      <dgm:spPr/>
    </dgm:pt>
  </dgm:ptLst>
  <dgm:cxnLst>
    <dgm:cxn modelId="{8E73F411-22D3-4D4F-8A8F-3DA06E485D5E}" srcId="{1E575BCC-1363-431A-9330-CD1CB6E98FD9}" destId="{FE2CD6B1-81BA-4F5A-B15B-739CD283212E}" srcOrd="0" destOrd="0" parTransId="{F1909349-5334-450D-875D-951AAC1A47DD}" sibTransId="{0795B2FE-EFFC-463B-923D-512B2A0F7EB6}"/>
    <dgm:cxn modelId="{1FB4D63A-C2FF-4236-A906-71637CC5FDD6}" type="presOf" srcId="{FE2CD6B1-81BA-4F5A-B15B-739CD283212E}" destId="{1A1CA7C1-D912-437A-91EA-206095E19009}" srcOrd="0" destOrd="0" presId="urn:microsoft.com/office/officeart/2005/8/layout/hierarchy1"/>
    <dgm:cxn modelId="{7113E38B-8822-4DD5-BE3C-81BFFF2115F3}" srcId="{1E575BCC-1363-431A-9330-CD1CB6E98FD9}" destId="{42492036-4BDC-4B43-B6C9-FF99E94D6957}" srcOrd="1" destOrd="0" parTransId="{B09F3FC8-381D-4097-8122-6FB82346E877}" sibTransId="{467AF571-0526-4A88-BEF0-9A1A359C69CE}"/>
    <dgm:cxn modelId="{C9FEBEB5-3206-439A-B9D6-207A0F46EF8F}" type="presOf" srcId="{42492036-4BDC-4B43-B6C9-FF99E94D6957}" destId="{7AF489B7-64D5-4066-BF4A-7F1A9876C2F0}" srcOrd="0" destOrd="0" presId="urn:microsoft.com/office/officeart/2005/8/layout/hierarchy1"/>
    <dgm:cxn modelId="{F40A34C7-4511-4A66-A931-155A9D873F5A}" type="presOf" srcId="{1E575BCC-1363-431A-9330-CD1CB6E98FD9}" destId="{216233DF-D2E3-4CEF-A1D3-27ABA4B99E19}" srcOrd="0" destOrd="0" presId="urn:microsoft.com/office/officeart/2005/8/layout/hierarchy1"/>
    <dgm:cxn modelId="{717F848E-E04A-456C-9CC8-82637D671BCA}" type="presParOf" srcId="{216233DF-D2E3-4CEF-A1D3-27ABA4B99E19}" destId="{B7FD197D-6EAA-4826-B4E5-E63106264560}" srcOrd="0" destOrd="0" presId="urn:microsoft.com/office/officeart/2005/8/layout/hierarchy1"/>
    <dgm:cxn modelId="{3C3ED332-F020-49CD-8FDB-46724130E2B3}" type="presParOf" srcId="{B7FD197D-6EAA-4826-B4E5-E63106264560}" destId="{1E22D05B-92BC-4A9A-B393-373F23C60EE2}" srcOrd="0" destOrd="0" presId="urn:microsoft.com/office/officeart/2005/8/layout/hierarchy1"/>
    <dgm:cxn modelId="{24B06543-6ADF-462B-8033-F8450330ECD3}" type="presParOf" srcId="{1E22D05B-92BC-4A9A-B393-373F23C60EE2}" destId="{971D98CB-F337-4458-AF0B-93F85239F3B1}" srcOrd="0" destOrd="0" presId="urn:microsoft.com/office/officeart/2005/8/layout/hierarchy1"/>
    <dgm:cxn modelId="{C68EC4BE-3920-4D85-9795-186B36303DD4}" type="presParOf" srcId="{1E22D05B-92BC-4A9A-B393-373F23C60EE2}" destId="{1A1CA7C1-D912-437A-91EA-206095E19009}" srcOrd="1" destOrd="0" presId="urn:microsoft.com/office/officeart/2005/8/layout/hierarchy1"/>
    <dgm:cxn modelId="{45D487D4-2EDE-4E41-BC49-1F57D8F55D20}" type="presParOf" srcId="{B7FD197D-6EAA-4826-B4E5-E63106264560}" destId="{773C1563-184E-4D68-BD4F-A673F6BE7DA1}" srcOrd="1" destOrd="0" presId="urn:microsoft.com/office/officeart/2005/8/layout/hierarchy1"/>
    <dgm:cxn modelId="{E768DE56-C724-4AF1-8A85-BB8C4E9514F7}" type="presParOf" srcId="{216233DF-D2E3-4CEF-A1D3-27ABA4B99E19}" destId="{69450E57-D2F0-4877-8E96-037DB4505F51}" srcOrd="1" destOrd="0" presId="urn:microsoft.com/office/officeart/2005/8/layout/hierarchy1"/>
    <dgm:cxn modelId="{375AFA0A-C3C8-4819-AEE7-0228110FB547}" type="presParOf" srcId="{69450E57-D2F0-4877-8E96-037DB4505F51}" destId="{78816A10-159F-4E1A-B092-6D5CFC15BD95}" srcOrd="0" destOrd="0" presId="urn:microsoft.com/office/officeart/2005/8/layout/hierarchy1"/>
    <dgm:cxn modelId="{AA645E78-CB24-44E5-83B6-6E2BD827684A}" type="presParOf" srcId="{78816A10-159F-4E1A-B092-6D5CFC15BD95}" destId="{CE947B2B-9B2B-4193-9CA9-2B5170B85444}" srcOrd="0" destOrd="0" presId="urn:microsoft.com/office/officeart/2005/8/layout/hierarchy1"/>
    <dgm:cxn modelId="{02E80A6D-1F02-40E9-B4C6-6AE9416927C5}" type="presParOf" srcId="{78816A10-159F-4E1A-B092-6D5CFC15BD95}" destId="{7AF489B7-64D5-4066-BF4A-7F1A9876C2F0}" srcOrd="1" destOrd="0" presId="urn:microsoft.com/office/officeart/2005/8/layout/hierarchy1"/>
    <dgm:cxn modelId="{483BD915-8B5A-4F07-B7FE-7A290211F971}" type="presParOf" srcId="{69450E57-D2F0-4877-8E96-037DB4505F51}" destId="{E0207592-2F1C-4B29-91FE-56F0EF6E3D4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1E575BCC-1363-431A-9330-CD1CB6E98FD9}" type="doc">
      <dgm:prSet loTypeId="urn:microsoft.com/office/officeart/2005/8/layout/hierarchy1" loCatId="hierarchy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E2CD6B1-81BA-4F5A-B15B-739CD283212E}">
      <dgm:prSet/>
      <dgm:spPr/>
      <dgm:t>
        <a:bodyPr/>
        <a:lstStyle/>
        <a:p>
          <a:r>
            <a:rPr lang="en-SG" err="1"/>
            <a:t>Aircrack</a:t>
          </a:r>
          <a:r>
            <a:rPr lang="en-SG"/>
            <a:t>/ </a:t>
          </a:r>
          <a:r>
            <a:rPr lang="en-SG" err="1"/>
            <a:t>lscript</a:t>
          </a:r>
          <a:r>
            <a:rPr lang="en-SG"/>
            <a:t> </a:t>
          </a:r>
          <a:endParaRPr lang="en-US"/>
        </a:p>
      </dgm:t>
    </dgm:pt>
    <dgm:pt modelId="{F1909349-5334-450D-875D-951AAC1A47DD}" type="parTrans" cxnId="{8E73F411-22D3-4D4F-8A8F-3DA06E485D5E}">
      <dgm:prSet/>
      <dgm:spPr/>
      <dgm:t>
        <a:bodyPr/>
        <a:lstStyle/>
        <a:p>
          <a:endParaRPr lang="en-US"/>
        </a:p>
      </dgm:t>
    </dgm:pt>
    <dgm:pt modelId="{0795B2FE-EFFC-463B-923D-512B2A0F7EB6}" type="sibTrans" cxnId="{8E73F411-22D3-4D4F-8A8F-3DA06E485D5E}">
      <dgm:prSet/>
      <dgm:spPr/>
      <dgm:t>
        <a:bodyPr/>
        <a:lstStyle/>
        <a:p>
          <a:endParaRPr lang="en-US"/>
        </a:p>
      </dgm:t>
    </dgm:pt>
    <dgm:pt modelId="{42492036-4BDC-4B43-B6C9-FF99E94D6957}">
      <dgm:prSet/>
      <dgm:spPr/>
      <dgm:t>
        <a:bodyPr/>
        <a:lstStyle/>
        <a:p>
          <a:r>
            <a:rPr lang="en-SG"/>
            <a:t>John the ripper / </a:t>
          </a:r>
          <a:r>
            <a:rPr lang="en-SG" err="1"/>
            <a:t>hashcat</a:t>
          </a:r>
          <a:endParaRPr lang="en-US"/>
        </a:p>
      </dgm:t>
    </dgm:pt>
    <dgm:pt modelId="{B09F3FC8-381D-4097-8122-6FB82346E877}" type="parTrans" cxnId="{7113E38B-8822-4DD5-BE3C-81BFFF2115F3}">
      <dgm:prSet/>
      <dgm:spPr/>
      <dgm:t>
        <a:bodyPr/>
        <a:lstStyle/>
        <a:p>
          <a:endParaRPr lang="en-US"/>
        </a:p>
      </dgm:t>
    </dgm:pt>
    <dgm:pt modelId="{467AF571-0526-4A88-BEF0-9A1A359C69CE}" type="sibTrans" cxnId="{7113E38B-8822-4DD5-BE3C-81BFFF2115F3}">
      <dgm:prSet/>
      <dgm:spPr/>
      <dgm:t>
        <a:bodyPr/>
        <a:lstStyle/>
        <a:p>
          <a:endParaRPr lang="en-US"/>
        </a:p>
      </dgm:t>
    </dgm:pt>
    <dgm:pt modelId="{216233DF-D2E3-4CEF-A1D3-27ABA4B99E19}" type="pres">
      <dgm:prSet presAssocID="{1E575BCC-1363-431A-9330-CD1CB6E98FD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7FD197D-6EAA-4826-B4E5-E63106264560}" type="pres">
      <dgm:prSet presAssocID="{FE2CD6B1-81BA-4F5A-B15B-739CD283212E}" presName="hierRoot1" presStyleCnt="0"/>
      <dgm:spPr/>
    </dgm:pt>
    <dgm:pt modelId="{1E22D05B-92BC-4A9A-B393-373F23C60EE2}" type="pres">
      <dgm:prSet presAssocID="{FE2CD6B1-81BA-4F5A-B15B-739CD283212E}" presName="composite" presStyleCnt="0"/>
      <dgm:spPr/>
    </dgm:pt>
    <dgm:pt modelId="{971D98CB-F337-4458-AF0B-93F85239F3B1}" type="pres">
      <dgm:prSet presAssocID="{FE2CD6B1-81BA-4F5A-B15B-739CD283212E}" presName="background" presStyleLbl="node0" presStyleIdx="0" presStyleCnt="2"/>
      <dgm:spPr/>
    </dgm:pt>
    <dgm:pt modelId="{1A1CA7C1-D912-437A-91EA-206095E19009}" type="pres">
      <dgm:prSet presAssocID="{FE2CD6B1-81BA-4F5A-B15B-739CD283212E}" presName="text" presStyleLbl="fgAcc0" presStyleIdx="0" presStyleCnt="2">
        <dgm:presLayoutVars>
          <dgm:chPref val="3"/>
        </dgm:presLayoutVars>
      </dgm:prSet>
      <dgm:spPr/>
    </dgm:pt>
    <dgm:pt modelId="{773C1563-184E-4D68-BD4F-A673F6BE7DA1}" type="pres">
      <dgm:prSet presAssocID="{FE2CD6B1-81BA-4F5A-B15B-739CD283212E}" presName="hierChild2" presStyleCnt="0"/>
      <dgm:spPr/>
    </dgm:pt>
    <dgm:pt modelId="{69450E57-D2F0-4877-8E96-037DB4505F51}" type="pres">
      <dgm:prSet presAssocID="{42492036-4BDC-4B43-B6C9-FF99E94D6957}" presName="hierRoot1" presStyleCnt="0"/>
      <dgm:spPr/>
    </dgm:pt>
    <dgm:pt modelId="{78816A10-159F-4E1A-B092-6D5CFC15BD95}" type="pres">
      <dgm:prSet presAssocID="{42492036-4BDC-4B43-B6C9-FF99E94D6957}" presName="composite" presStyleCnt="0"/>
      <dgm:spPr/>
    </dgm:pt>
    <dgm:pt modelId="{CE947B2B-9B2B-4193-9CA9-2B5170B85444}" type="pres">
      <dgm:prSet presAssocID="{42492036-4BDC-4B43-B6C9-FF99E94D6957}" presName="background" presStyleLbl="node0" presStyleIdx="1" presStyleCnt="2"/>
      <dgm:spPr/>
    </dgm:pt>
    <dgm:pt modelId="{7AF489B7-64D5-4066-BF4A-7F1A9876C2F0}" type="pres">
      <dgm:prSet presAssocID="{42492036-4BDC-4B43-B6C9-FF99E94D6957}" presName="text" presStyleLbl="fgAcc0" presStyleIdx="1" presStyleCnt="2">
        <dgm:presLayoutVars>
          <dgm:chPref val="3"/>
        </dgm:presLayoutVars>
      </dgm:prSet>
      <dgm:spPr/>
    </dgm:pt>
    <dgm:pt modelId="{E0207592-2F1C-4B29-91FE-56F0EF6E3D4B}" type="pres">
      <dgm:prSet presAssocID="{42492036-4BDC-4B43-B6C9-FF99E94D6957}" presName="hierChild2" presStyleCnt="0"/>
      <dgm:spPr/>
    </dgm:pt>
  </dgm:ptLst>
  <dgm:cxnLst>
    <dgm:cxn modelId="{8E73F411-22D3-4D4F-8A8F-3DA06E485D5E}" srcId="{1E575BCC-1363-431A-9330-CD1CB6E98FD9}" destId="{FE2CD6B1-81BA-4F5A-B15B-739CD283212E}" srcOrd="0" destOrd="0" parTransId="{F1909349-5334-450D-875D-951AAC1A47DD}" sibTransId="{0795B2FE-EFFC-463B-923D-512B2A0F7EB6}"/>
    <dgm:cxn modelId="{1FB4D63A-C2FF-4236-A906-71637CC5FDD6}" type="presOf" srcId="{FE2CD6B1-81BA-4F5A-B15B-739CD283212E}" destId="{1A1CA7C1-D912-437A-91EA-206095E19009}" srcOrd="0" destOrd="0" presId="urn:microsoft.com/office/officeart/2005/8/layout/hierarchy1"/>
    <dgm:cxn modelId="{7113E38B-8822-4DD5-BE3C-81BFFF2115F3}" srcId="{1E575BCC-1363-431A-9330-CD1CB6E98FD9}" destId="{42492036-4BDC-4B43-B6C9-FF99E94D6957}" srcOrd="1" destOrd="0" parTransId="{B09F3FC8-381D-4097-8122-6FB82346E877}" sibTransId="{467AF571-0526-4A88-BEF0-9A1A359C69CE}"/>
    <dgm:cxn modelId="{C9FEBEB5-3206-439A-B9D6-207A0F46EF8F}" type="presOf" srcId="{42492036-4BDC-4B43-B6C9-FF99E94D6957}" destId="{7AF489B7-64D5-4066-BF4A-7F1A9876C2F0}" srcOrd="0" destOrd="0" presId="urn:microsoft.com/office/officeart/2005/8/layout/hierarchy1"/>
    <dgm:cxn modelId="{F40A34C7-4511-4A66-A931-155A9D873F5A}" type="presOf" srcId="{1E575BCC-1363-431A-9330-CD1CB6E98FD9}" destId="{216233DF-D2E3-4CEF-A1D3-27ABA4B99E19}" srcOrd="0" destOrd="0" presId="urn:microsoft.com/office/officeart/2005/8/layout/hierarchy1"/>
    <dgm:cxn modelId="{717F848E-E04A-456C-9CC8-82637D671BCA}" type="presParOf" srcId="{216233DF-D2E3-4CEF-A1D3-27ABA4B99E19}" destId="{B7FD197D-6EAA-4826-B4E5-E63106264560}" srcOrd="0" destOrd="0" presId="urn:microsoft.com/office/officeart/2005/8/layout/hierarchy1"/>
    <dgm:cxn modelId="{3C3ED332-F020-49CD-8FDB-46724130E2B3}" type="presParOf" srcId="{B7FD197D-6EAA-4826-B4E5-E63106264560}" destId="{1E22D05B-92BC-4A9A-B393-373F23C60EE2}" srcOrd="0" destOrd="0" presId="urn:microsoft.com/office/officeart/2005/8/layout/hierarchy1"/>
    <dgm:cxn modelId="{24B06543-6ADF-462B-8033-F8450330ECD3}" type="presParOf" srcId="{1E22D05B-92BC-4A9A-B393-373F23C60EE2}" destId="{971D98CB-F337-4458-AF0B-93F85239F3B1}" srcOrd="0" destOrd="0" presId="urn:microsoft.com/office/officeart/2005/8/layout/hierarchy1"/>
    <dgm:cxn modelId="{C68EC4BE-3920-4D85-9795-186B36303DD4}" type="presParOf" srcId="{1E22D05B-92BC-4A9A-B393-373F23C60EE2}" destId="{1A1CA7C1-D912-437A-91EA-206095E19009}" srcOrd="1" destOrd="0" presId="urn:microsoft.com/office/officeart/2005/8/layout/hierarchy1"/>
    <dgm:cxn modelId="{45D487D4-2EDE-4E41-BC49-1F57D8F55D20}" type="presParOf" srcId="{B7FD197D-6EAA-4826-B4E5-E63106264560}" destId="{773C1563-184E-4D68-BD4F-A673F6BE7DA1}" srcOrd="1" destOrd="0" presId="urn:microsoft.com/office/officeart/2005/8/layout/hierarchy1"/>
    <dgm:cxn modelId="{E768DE56-C724-4AF1-8A85-BB8C4E9514F7}" type="presParOf" srcId="{216233DF-D2E3-4CEF-A1D3-27ABA4B99E19}" destId="{69450E57-D2F0-4877-8E96-037DB4505F51}" srcOrd="1" destOrd="0" presId="urn:microsoft.com/office/officeart/2005/8/layout/hierarchy1"/>
    <dgm:cxn modelId="{375AFA0A-C3C8-4819-AEE7-0228110FB547}" type="presParOf" srcId="{69450E57-D2F0-4877-8E96-037DB4505F51}" destId="{78816A10-159F-4E1A-B092-6D5CFC15BD95}" srcOrd="0" destOrd="0" presId="urn:microsoft.com/office/officeart/2005/8/layout/hierarchy1"/>
    <dgm:cxn modelId="{AA645E78-CB24-44E5-83B6-6E2BD827684A}" type="presParOf" srcId="{78816A10-159F-4E1A-B092-6D5CFC15BD95}" destId="{CE947B2B-9B2B-4193-9CA9-2B5170B85444}" srcOrd="0" destOrd="0" presId="urn:microsoft.com/office/officeart/2005/8/layout/hierarchy1"/>
    <dgm:cxn modelId="{02E80A6D-1F02-40E9-B4C6-6AE9416927C5}" type="presParOf" srcId="{78816A10-159F-4E1A-B092-6D5CFC15BD95}" destId="{7AF489B7-64D5-4066-BF4A-7F1A9876C2F0}" srcOrd="1" destOrd="0" presId="urn:microsoft.com/office/officeart/2005/8/layout/hierarchy1"/>
    <dgm:cxn modelId="{483BD915-8B5A-4F07-B7FE-7A290211F971}" type="presParOf" srcId="{69450E57-D2F0-4877-8E96-037DB4505F51}" destId="{E0207592-2F1C-4B29-91FE-56F0EF6E3D4B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4056D0-84E8-41E6-A40C-BAF929847951}">
      <dsp:nvSpPr>
        <dsp:cNvPr id="0" name=""/>
        <dsp:cNvSpPr/>
      </dsp:nvSpPr>
      <dsp:spPr>
        <a:xfrm>
          <a:off x="624000" y="41360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86A3DE-FDFA-4086-8FF6-E0BFB08BCABE}">
      <dsp:nvSpPr>
        <dsp:cNvPr id="0" name=""/>
        <dsp:cNvSpPr/>
      </dsp:nvSpPr>
      <dsp:spPr>
        <a:xfrm>
          <a:off x="1004250" y="421610"/>
          <a:ext cx="1023750" cy="102375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7A1317-13DA-4A17-AE77-78838354B20D}">
      <dsp:nvSpPr>
        <dsp:cNvPr id="0" name=""/>
        <dsp:cNvSpPr/>
      </dsp:nvSpPr>
      <dsp:spPr>
        <a:xfrm>
          <a:off x="53625" y="2381360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SG" sz="1700" kern="1200"/>
            <a:t>Uses radio frequencies </a:t>
          </a:r>
          <a:endParaRPr lang="en-US" sz="1700" kern="1200"/>
        </a:p>
      </dsp:txBody>
      <dsp:txXfrm>
        <a:off x="53625" y="2381360"/>
        <a:ext cx="2925000" cy="720000"/>
      </dsp:txXfrm>
    </dsp:sp>
    <dsp:sp modelId="{6374A6A8-9795-4B27-AC55-D759C6409FE8}">
      <dsp:nvSpPr>
        <dsp:cNvPr id="0" name=""/>
        <dsp:cNvSpPr/>
      </dsp:nvSpPr>
      <dsp:spPr>
        <a:xfrm>
          <a:off x="4060875" y="41360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44F60EC-791D-4AEE-ABA8-DFC3D3E6BDBF}">
      <dsp:nvSpPr>
        <dsp:cNvPr id="0" name=""/>
        <dsp:cNvSpPr/>
      </dsp:nvSpPr>
      <dsp:spPr>
        <a:xfrm>
          <a:off x="4441125" y="421610"/>
          <a:ext cx="1023750" cy="102375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FCC77F-BBAC-4EF2-8B73-03FAB583BC84}">
      <dsp:nvSpPr>
        <dsp:cNvPr id="0" name=""/>
        <dsp:cNvSpPr/>
      </dsp:nvSpPr>
      <dsp:spPr>
        <a:xfrm>
          <a:off x="3490500" y="2381360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SG" sz="1700" kern="1200"/>
            <a:t>Connecting to the network via an Access Point(AP)</a:t>
          </a:r>
          <a:endParaRPr lang="en-US" sz="1700" kern="1200"/>
        </a:p>
      </dsp:txBody>
      <dsp:txXfrm>
        <a:off x="3490500" y="2381360"/>
        <a:ext cx="2925000" cy="720000"/>
      </dsp:txXfrm>
    </dsp:sp>
    <dsp:sp modelId="{C8346C5E-1C11-4F78-A412-8021D61E93E0}">
      <dsp:nvSpPr>
        <dsp:cNvPr id="0" name=""/>
        <dsp:cNvSpPr/>
      </dsp:nvSpPr>
      <dsp:spPr>
        <a:xfrm>
          <a:off x="7497750" y="41360"/>
          <a:ext cx="1784250" cy="1784250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647158-0346-4AE2-A83B-11652CCA821A}">
      <dsp:nvSpPr>
        <dsp:cNvPr id="0" name=""/>
        <dsp:cNvSpPr/>
      </dsp:nvSpPr>
      <dsp:spPr>
        <a:xfrm>
          <a:off x="7878000" y="421610"/>
          <a:ext cx="1023750" cy="102375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E1A46-71D8-4127-98A7-7AABE0675F70}">
      <dsp:nvSpPr>
        <dsp:cNvPr id="0" name=""/>
        <dsp:cNvSpPr/>
      </dsp:nvSpPr>
      <dsp:spPr>
        <a:xfrm>
          <a:off x="6927375" y="2381360"/>
          <a:ext cx="2925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SG" sz="1700" kern="1200"/>
            <a:t>Uses the 802.11 framework </a:t>
          </a:r>
          <a:endParaRPr lang="en-US" sz="1700" kern="1200"/>
        </a:p>
      </dsp:txBody>
      <dsp:txXfrm>
        <a:off x="6927375" y="2381360"/>
        <a:ext cx="2925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1D98CB-F337-4458-AF0B-93F85239F3B1}">
      <dsp:nvSpPr>
        <dsp:cNvPr id="0" name=""/>
        <dsp:cNvSpPr/>
      </dsp:nvSpPr>
      <dsp:spPr>
        <a:xfrm>
          <a:off x="2902" y="1025159"/>
          <a:ext cx="2072133" cy="13158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1CA7C1-D912-437A-91EA-206095E19009}">
      <dsp:nvSpPr>
        <dsp:cNvPr id="0" name=""/>
        <dsp:cNvSpPr/>
      </dsp:nvSpPr>
      <dsp:spPr>
        <a:xfrm>
          <a:off x="233139" y="1243885"/>
          <a:ext cx="2072133" cy="131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/>
            <a:t>B</a:t>
          </a:r>
          <a:r>
            <a:rPr lang="en-SG" sz="3800" kern="1200"/>
            <a:t>SSID</a:t>
          </a:r>
          <a:endParaRPr lang="en-US" sz="3800" kern="1200"/>
        </a:p>
      </dsp:txBody>
      <dsp:txXfrm>
        <a:off x="271678" y="1282424"/>
        <a:ext cx="1995055" cy="1238726"/>
      </dsp:txXfrm>
    </dsp:sp>
    <dsp:sp modelId="{CE947B2B-9B2B-4193-9CA9-2B5170B85444}">
      <dsp:nvSpPr>
        <dsp:cNvPr id="0" name=""/>
        <dsp:cNvSpPr/>
      </dsp:nvSpPr>
      <dsp:spPr>
        <a:xfrm>
          <a:off x="2535510" y="1025159"/>
          <a:ext cx="2072133" cy="13158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F489B7-64D5-4066-BF4A-7F1A9876C2F0}">
      <dsp:nvSpPr>
        <dsp:cNvPr id="0" name=""/>
        <dsp:cNvSpPr/>
      </dsp:nvSpPr>
      <dsp:spPr>
        <a:xfrm>
          <a:off x="2765747" y="1243885"/>
          <a:ext cx="2072133" cy="131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800" kern="1200"/>
            <a:t>SSID </a:t>
          </a:r>
          <a:endParaRPr lang="en-US" sz="3800" kern="1200"/>
        </a:p>
      </dsp:txBody>
      <dsp:txXfrm>
        <a:off x="2804286" y="1282424"/>
        <a:ext cx="1995055" cy="1238726"/>
      </dsp:txXfrm>
    </dsp:sp>
    <dsp:sp modelId="{73AA57D8-5815-4DC4-8910-231D0A78F9BD}">
      <dsp:nvSpPr>
        <dsp:cNvPr id="0" name=""/>
        <dsp:cNvSpPr/>
      </dsp:nvSpPr>
      <dsp:spPr>
        <a:xfrm>
          <a:off x="5068118" y="1025159"/>
          <a:ext cx="2072133" cy="13158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EF6DD39-A805-4ADB-8EB9-CB4344D17603}">
      <dsp:nvSpPr>
        <dsp:cNvPr id="0" name=""/>
        <dsp:cNvSpPr/>
      </dsp:nvSpPr>
      <dsp:spPr>
        <a:xfrm>
          <a:off x="5298355" y="1243885"/>
          <a:ext cx="2072133" cy="131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800" kern="1200"/>
            <a:t>Channel </a:t>
          </a:r>
          <a:endParaRPr lang="en-US" sz="3800" kern="1200"/>
        </a:p>
      </dsp:txBody>
      <dsp:txXfrm>
        <a:off x="5336894" y="1282424"/>
        <a:ext cx="1995055" cy="1238726"/>
      </dsp:txXfrm>
    </dsp:sp>
    <dsp:sp modelId="{8CFC0F21-D9B6-4906-9F9C-1DACAFE7B685}">
      <dsp:nvSpPr>
        <dsp:cNvPr id="0" name=""/>
        <dsp:cNvSpPr/>
      </dsp:nvSpPr>
      <dsp:spPr>
        <a:xfrm>
          <a:off x="7600725" y="1025159"/>
          <a:ext cx="2072133" cy="131580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C7EBE59-0909-4A1D-9A38-80F377A516F6}">
      <dsp:nvSpPr>
        <dsp:cNvPr id="0" name=""/>
        <dsp:cNvSpPr/>
      </dsp:nvSpPr>
      <dsp:spPr>
        <a:xfrm>
          <a:off x="7830963" y="1243885"/>
          <a:ext cx="2072133" cy="131580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3800" kern="1200"/>
            <a:t>Security mode </a:t>
          </a:r>
          <a:endParaRPr lang="en-US" sz="3800" kern="1200"/>
        </a:p>
      </dsp:txBody>
      <dsp:txXfrm>
        <a:off x="7869502" y="1282424"/>
        <a:ext cx="1995055" cy="12387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4ABCDE-8BCF-4A05-8400-CB108CF6FFE2}">
      <dsp:nvSpPr>
        <dsp:cNvPr id="0" name=""/>
        <dsp:cNvSpPr/>
      </dsp:nvSpPr>
      <dsp:spPr>
        <a:xfrm>
          <a:off x="1443000" y="4208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F51E9C-EFB9-4CE7-ACDB-7D504E4AAACA}">
      <dsp:nvSpPr>
        <dsp:cNvPr id="0" name=""/>
        <dsp:cNvSpPr/>
      </dsp:nvSpPr>
      <dsp:spPr>
        <a:xfrm>
          <a:off x="255000" y="2418512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Uses Advanced Encryption Standard (AES) </a:t>
          </a:r>
        </a:p>
      </dsp:txBody>
      <dsp:txXfrm>
        <a:off x="255000" y="2418512"/>
        <a:ext cx="4320000" cy="720000"/>
      </dsp:txXfrm>
    </dsp:sp>
    <dsp:sp modelId="{63AB4883-9B11-49EB-8FA6-A23636757F78}">
      <dsp:nvSpPr>
        <dsp:cNvPr id="0" name=""/>
        <dsp:cNvSpPr/>
      </dsp:nvSpPr>
      <dsp:spPr>
        <a:xfrm>
          <a:off x="6519000" y="4208"/>
          <a:ext cx="1944000" cy="1944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57028C-6267-4276-8114-D0002ABC900B}">
      <dsp:nvSpPr>
        <dsp:cNvPr id="0" name=""/>
        <dsp:cNvSpPr/>
      </dsp:nvSpPr>
      <dsp:spPr>
        <a:xfrm>
          <a:off x="5331000" y="2418512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800" kern="1200"/>
            <a:t>Longer password required</a:t>
          </a:r>
          <a:endParaRPr lang="en-US" sz="2800" kern="1200"/>
        </a:p>
      </dsp:txBody>
      <dsp:txXfrm>
        <a:off x="5331000" y="2418512"/>
        <a:ext cx="432000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4ABCDE-8BCF-4A05-8400-CB108CF6FFE2}">
      <dsp:nvSpPr>
        <dsp:cNvPr id="0" name=""/>
        <dsp:cNvSpPr/>
      </dsp:nvSpPr>
      <dsp:spPr>
        <a:xfrm>
          <a:off x="1443000" y="4208"/>
          <a:ext cx="1944000" cy="1944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F51E9C-EFB9-4CE7-ACDB-7D504E4AAACA}">
      <dsp:nvSpPr>
        <dsp:cNvPr id="0" name=""/>
        <dsp:cNvSpPr/>
      </dsp:nvSpPr>
      <dsp:spPr>
        <a:xfrm>
          <a:off x="255000" y="2418512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5000" kern="1200"/>
            <a:t>Wireless Card</a:t>
          </a:r>
          <a:endParaRPr lang="en-US" sz="5000" kern="1200"/>
        </a:p>
      </dsp:txBody>
      <dsp:txXfrm>
        <a:off x="255000" y="2418512"/>
        <a:ext cx="4320000" cy="720000"/>
      </dsp:txXfrm>
    </dsp:sp>
    <dsp:sp modelId="{63AB4883-9B11-49EB-8FA6-A23636757F78}">
      <dsp:nvSpPr>
        <dsp:cNvPr id="0" name=""/>
        <dsp:cNvSpPr/>
      </dsp:nvSpPr>
      <dsp:spPr>
        <a:xfrm>
          <a:off x="6519000" y="4208"/>
          <a:ext cx="1944000" cy="194400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227" b="95508" l="6250" r="95508">
                        <a14:foregroundMark x1="22070" y1="25195" x2="58984" y2="60938"/>
                        <a14:foregroundMark x1="58984" y1="60938" x2="61328" y2="70313"/>
                        <a14:foregroundMark x1="60742" y1="19336" x2="49609" y2="80078"/>
                        <a14:foregroundMark x1="77734" y1="50000" x2="61328" y2="73242"/>
                        <a14:foregroundMark x1="62695" y1="83789" x2="80273" y2="61133"/>
                        <a14:foregroundMark x1="81641" y1="56250" x2="80273" y2="35352"/>
                        <a14:foregroundMark x1="72461" y1="37891" x2="68945" y2="39648"/>
                        <a14:foregroundMark x1="67188" y1="41602" x2="67188" y2="41602"/>
                        <a14:foregroundMark x1="65625" y1="41211" x2="65625" y2="41211"/>
                        <a14:foregroundMark x1="67578" y1="45117" x2="65234" y2="34961"/>
                        <a14:foregroundMark x1="47266" y1="77539" x2="28711" y2="60938"/>
                        <a14:foregroundMark x1="28711" y1="60938" x2="21484" y2="35547"/>
                        <a14:foregroundMark x1="21484" y1="35547" x2="42383" y2="20898"/>
                        <a14:foregroundMark x1="42383" y1="20898" x2="68359" y2="24805"/>
                        <a14:foregroundMark x1="68359" y1="24805" x2="82227" y2="50000"/>
                        <a14:foregroundMark x1="89453" y1="49414" x2="84961" y2="24609"/>
                        <a14:foregroundMark x1="84961" y1="24609" x2="61523" y2="15234"/>
                        <a14:foregroundMark x1="61523" y1="15234" x2="34961" y2="14844"/>
                        <a14:foregroundMark x1="34961" y1="14844" x2="21094" y2="35742"/>
                        <a14:foregroundMark x1="21094" y1="35742" x2="30273" y2="62109"/>
                        <a14:foregroundMark x1="30273" y1="62109" x2="49219" y2="75195"/>
                        <a14:foregroundMark x1="36133" y1="79102" x2="22461" y2="58203"/>
                        <a14:foregroundMark x1="24023" y1="72266" x2="41797" y2="88867"/>
                        <a14:foregroundMark x1="41797" y1="88867" x2="42773" y2="88281"/>
                        <a14:foregroundMark x1="42383" y1="92188" x2="20703" y2="79102"/>
                        <a14:foregroundMark x1="20703" y1="79102" x2="13672" y2="55078"/>
                        <a14:foregroundMark x1="13672" y1="55078" x2="20117" y2="29688"/>
                        <a14:foregroundMark x1="20117" y1="29688" x2="42383" y2="15234"/>
                        <a14:foregroundMark x1="42383" y1="15234" x2="67188" y2="14258"/>
                        <a14:foregroundMark x1="67188" y1="14258" x2="83008" y2="36523"/>
                        <a14:foregroundMark x1="83008" y1="36523" x2="86719" y2="61523"/>
                        <a14:foregroundMark x1="86719" y1="61523" x2="85547" y2="64063"/>
                        <a14:foregroundMark x1="30273" y1="89648" x2="30273" y2="89648"/>
                        <a14:foregroundMark x1="38086" y1="90625" x2="38086" y2="90625"/>
                        <a14:foregroundMark x1="43359" y1="90625" x2="43359" y2="90625"/>
                        <a14:foregroundMark x1="44336" y1="93164" x2="44336" y2="93164"/>
                        <a14:foregroundMark x1="42383" y1="93164" x2="42383" y2="93164"/>
                        <a14:foregroundMark x1="20508" y1="78125" x2="11914" y2="54883"/>
                        <a14:foregroundMark x1="11914" y1="54883" x2="17383" y2="30469"/>
                        <a14:foregroundMark x1="17383" y1="30469" x2="38086" y2="15820"/>
                        <a14:foregroundMark x1="38086" y1="15820" x2="64648" y2="10742"/>
                        <a14:foregroundMark x1="64648" y1="10742" x2="67188" y2="10742"/>
                        <a14:foregroundMark x1="56836" y1="15039" x2="53125" y2="12500"/>
                        <a14:foregroundMark x1="51563" y1="11523" x2="51563" y2="11523"/>
                        <a14:foregroundMark x1="52539" y1="10156" x2="52539" y2="10156"/>
                        <a14:foregroundMark x1="47656" y1="8203" x2="47656" y2="8203"/>
                        <a14:foregroundMark x1="45703" y1="7813" x2="45703" y2="7813"/>
                        <a14:foregroundMark x1="45313" y1="7813" x2="45313" y2="7813"/>
                        <a14:foregroundMark x1="41406" y1="7227" x2="41406" y2="7227"/>
                        <a14:foregroundMark x1="31250" y1="11133" x2="31250" y2="11133"/>
                        <a14:foregroundMark x1="28320" y1="14453" x2="26758" y2="16406"/>
                        <a14:foregroundMark x1="23438" y1="21289" x2="23438" y2="21289"/>
                        <a14:foregroundMark x1="17578" y1="26172" x2="17578" y2="26172"/>
                        <a14:foregroundMark x1="16602" y1="33008" x2="16602" y2="33008"/>
                        <a14:foregroundMark x1="17578" y1="38281" x2="17578" y2="38281"/>
                        <a14:foregroundMark x1="13281" y1="43164" x2="13281" y2="43164"/>
                        <a14:foregroundMark x1="11914" y1="43164" x2="11914" y2="43164"/>
                        <a14:foregroundMark x1="8398" y1="44141" x2="8398" y2="44141"/>
                        <a14:foregroundMark x1="7031" y1="47070" x2="7031" y2="47070"/>
                        <a14:foregroundMark x1="6445" y1="54688" x2="6445" y2="56250"/>
                        <a14:foregroundMark x1="89453" y1="38281" x2="89453" y2="38281"/>
                        <a14:foregroundMark x1="89453" y1="38281" x2="89453" y2="38281"/>
                        <a14:foregroundMark x1="91797" y1="42578" x2="91797" y2="42578"/>
                        <a14:foregroundMark x1="91797" y1="42188" x2="91797" y2="42188"/>
                        <a14:foregroundMark x1="91797" y1="39648" x2="91797" y2="39648"/>
                        <a14:foregroundMark x1="91797" y1="39258" x2="91797" y2="39258"/>
                        <a14:foregroundMark x1="92383" y1="44141" x2="92383" y2="44141"/>
                        <a14:foregroundMark x1="92383" y1="44141" x2="92383" y2="44141"/>
                        <a14:foregroundMark x1="46094" y1="95508" x2="46094" y2="95508"/>
                        <a14:foregroundMark x1="12500" y1="34570" x2="12500" y2="34570"/>
                        <a14:foregroundMark x1="14258" y1="30469" x2="14258" y2="30469"/>
                        <a14:foregroundMark x1="16016" y1="27344" x2="16602" y2="27344"/>
                        <a14:foregroundMark x1="19141" y1="25195" x2="19141" y2="25195"/>
                        <a14:foregroundMark x1="18945" y1="23047" x2="18945" y2="23047"/>
                        <a14:foregroundMark x1="16016" y1="23047" x2="16016" y2="23047"/>
                        <a14:foregroundMark x1="19336" y1="19727" x2="19336" y2="19727"/>
                        <a14:foregroundMark x1="26758" y1="12695" x2="26758" y2="12695"/>
                        <a14:foregroundMark x1="28125" y1="11719" x2="28125" y2="11719"/>
                        <a14:foregroundMark x1="29102" y1="10938" x2="29102" y2="10938"/>
                        <a14:foregroundMark x1="29297" y1="10938" x2="29297" y2="10938"/>
                        <a14:foregroundMark x1="27344" y1="10938" x2="27344" y2="10938"/>
                        <a14:foregroundMark x1="26367" y1="11133" x2="26367" y2="11133"/>
                        <a14:foregroundMark x1="70484" y1="9570" x2="73242" y2="11133"/>
                        <a14:foregroundMark x1="69796" y1="9180" x2="70484" y2="9570"/>
                        <a14:foregroundMark x1="69106" y1="8789" x2="69796" y2="9180"/>
                        <a14:foregroundMark x1="67383" y1="7813" x2="69106" y2="8789"/>
                        <a14:foregroundMark x1="89258" y1="32227" x2="89258" y2="32227"/>
                        <a14:foregroundMark x1="88086" y1="27734" x2="88086" y2="27734"/>
                        <a14:foregroundMark x1="87500" y1="25781" x2="87500" y2="25781"/>
                        <a14:foregroundMark x1="87305" y1="27148" x2="87305" y2="27148"/>
                        <a14:foregroundMark x1="89648" y1="29688" x2="89648" y2="29688"/>
                        <a14:foregroundMark x1="91016" y1="34766" x2="91016" y2="34766"/>
                        <a14:foregroundMark x1="92188" y1="37305" x2="92188" y2="37305"/>
                        <a14:foregroundMark x1="92188" y1="34766" x2="92188" y2="34766"/>
                        <a14:foregroundMark x1="90820" y1="33008" x2="90820" y2="33008"/>
                        <a14:foregroundMark x1="91602" y1="32227" x2="91602" y2="32227"/>
                        <a14:foregroundMark x1="90430" y1="30078" x2="90430" y2="30078"/>
                        <a14:foregroundMark x1="89648" y1="29102" x2="89648" y2="29102"/>
                        <a14:foregroundMark x1="89063" y1="26367" x2="89063" y2="26367"/>
                        <a14:foregroundMark x1="93359" y1="45508" x2="93359" y2="45508"/>
                        <a14:foregroundMark x1="94141" y1="46289" x2="94141" y2="46289"/>
                        <a14:foregroundMark x1="93945" y1="47070" x2="93945" y2="47070"/>
                        <a14:foregroundMark x1="94336" y1="47461" x2="94336" y2="47461"/>
                        <a14:foregroundMark x1="86719" y1="54102" x2="93750" y2="48438"/>
                        <a14:foregroundMark x1="94531" y1="48438" x2="94531" y2="48438"/>
                        <a14:backgroundMark x1="41797" y1="97070" x2="41797" y2="97070"/>
                        <a14:backgroundMark x1="36914" y1="95508" x2="36914" y2="95508"/>
                        <a14:backgroundMark x1="39453" y1="95508" x2="39453" y2="95508"/>
                        <a14:backgroundMark x1="42969" y1="96484" x2="42969" y2="96484"/>
                        <a14:backgroundMark x1="46094" y1="97070" x2="46094" y2="97070"/>
                        <a14:backgroundMark x1="45313" y1="97070" x2="45313" y2="97070"/>
                        <a14:backgroundMark x1="45313" y1="96289" x2="45313" y2="96289"/>
                        <a14:backgroundMark x1="30664" y1="92578" x2="30664" y2="92578"/>
                        <a14:backgroundMark x1="33789" y1="93750" x2="33789" y2="93750"/>
                        <a14:backgroundMark x1="24609" y1="89844" x2="24609" y2="89844"/>
                        <a14:backgroundMark x1="26172" y1="89844" x2="26172" y2="89844"/>
                        <a14:backgroundMark x1="28516" y1="89844" x2="28516" y2="89844"/>
                        <a14:backgroundMark x1="21484" y1="86719" x2="9180" y2="76172"/>
                        <a14:backgroundMark x1="7227" y1="72656" x2="3320" y2="64258"/>
                        <a14:backgroundMark x1="10156" y1="75586" x2="2344" y2="62695"/>
                        <a14:backgroundMark x1="8203" y1="70313" x2="5469" y2="64844"/>
                        <a14:backgroundMark x1="4297" y1="64063" x2="2930" y2="39453"/>
                        <a14:backgroundMark x1="2930" y1="39453" x2="14453" y2="17578"/>
                        <a14:backgroundMark x1="26723" y1="10938" x2="31055" y2="8594"/>
                        <a14:backgroundMark x1="26363" y1="11133" x2="26723" y2="10938"/>
                        <a14:backgroundMark x1="25280" y1="11719" x2="26363" y2="11133"/>
                        <a14:backgroundMark x1="23477" y1="12695" x2="25280" y2="11719"/>
                        <a14:backgroundMark x1="14453" y1="17578" x2="23477" y2="12695"/>
                        <a14:backgroundMark x1="16211" y1="16406" x2="16211" y2="17383"/>
                        <a14:backgroundMark x1="16211" y1="18164" x2="16211" y2="18164"/>
                        <a14:backgroundMark x1="15234" y1="18750" x2="15234" y2="18750"/>
                        <a14:backgroundMark x1="10742" y1="24219" x2="10742" y2="24219"/>
                        <a14:backgroundMark x1="74685" y1="9610" x2="86523" y2="16797"/>
                        <a14:backgroundMark x1="64648" y1="3516" x2="68969" y2="6139"/>
                        <a14:backgroundMark x1="95081" y1="32227" x2="98438" y2="38281"/>
                        <a14:backgroundMark x1="93889" y1="30078" x2="95081" y2="32227"/>
                        <a14:backgroundMark x1="93673" y1="29688" x2="93889" y2="30078"/>
                        <a14:backgroundMark x1="93348" y1="29102" x2="93673" y2="29688"/>
                        <a14:backgroundMark x1="91831" y1="26367" x2="93348" y2="29102"/>
                        <a14:backgroundMark x1="91506" y1="25781" x2="91831" y2="26367"/>
                        <a14:backgroundMark x1="86523" y1="16797" x2="91506" y2="25781"/>
                        <a14:backgroundMark x1="98438" y1="38281" x2="99023" y2="45508"/>
                        <a14:backgroundMark x1="97656" y1="46094" x2="96680" y2="34180"/>
                        <a14:backgroundMark x1="96289" y1="37305" x2="96289" y2="40820"/>
                        <a14:backgroundMark x1="96289" y1="35156" x2="96289" y2="37305"/>
                        <a14:backgroundMark x1="88486" y1="25781" x2="83594" y2="16406"/>
                        <a14:backgroundMark x1="88792" y1="26367" x2="88486" y2="25781"/>
                        <a14:backgroundMark x1="89199" y1="27148" x2="88792" y2="26367"/>
                        <a14:backgroundMark x1="89505" y1="27734" x2="89199" y2="27148"/>
                        <a14:backgroundMark x1="90218" y1="29102" x2="89505" y2="27734"/>
                        <a14:backgroundMark x1="90524" y1="29688" x2="90218" y2="29102"/>
                        <a14:backgroundMark x1="90728" y1="30078" x2="90524" y2="29688"/>
                        <a14:backgroundMark x1="91849" y1="32227" x2="90728" y2="30078"/>
                        <a14:backgroundMark x1="92257" y1="33008" x2="91849" y2="32227"/>
                        <a14:backgroundMark x1="93174" y1="34766" x2="92257" y2="33008"/>
                        <a14:backgroundMark x1="94498" y1="37305" x2="93174" y2="34766"/>
                        <a14:backgroundMark x1="95313" y1="38867" x2="94498" y2="37305"/>
                        <a14:backgroundMark x1="67518" y1="7670" x2="65625" y2="6641"/>
                        <a14:backgroundMark x1="83594" y1="16406" x2="73463" y2="10900"/>
                        <a14:backgroundMark x1="33594" y1="6445" x2="33594" y2="6445"/>
                        <a14:backgroundMark x1="35352" y1="6250" x2="35742" y2="6250"/>
                        <a14:backgroundMark x1="72852" y1="9570" x2="72852" y2="9570"/>
                        <a14:backgroundMark x1="71680" y1="9180" x2="71680" y2="9180"/>
                        <a14:backgroundMark x1="71289" y1="9180" x2="71289" y2="9180"/>
                        <a14:backgroundMark x1="70898" y1="8789" x2="70898" y2="8789"/>
                        <a14:backgroundMark x1="96289" y1="41602" x2="96289" y2="41602"/>
                        <a14:backgroundMark x1="96289" y1="44922" x2="96289" y2="44922"/>
                        <a14:backgroundMark x1="6055" y1="35547" x2="6055" y2="35547"/>
                        <a14:backgroundMark x1="11719" y1="24023" x2="11719" y2="24023"/>
                        <a14:backgroundMark x1="14844" y1="20117" x2="14844" y2="20117"/>
                        <a14:backgroundMark x1="14258" y1="20703" x2="14258" y2="20703"/>
                        <a14:backgroundMark x1="27344" y1="10938" x2="27344" y2="10938"/>
                        <a14:backgroundMark x1="33203" y1="7227" x2="33203" y2="7227"/>
                        <a14:backgroundMark x1="32617" y1="7422" x2="32617" y2="7422"/>
                        <a14:backgroundMark x1="34766" y1="6836" x2="34766" y2="6836"/>
                        <a14:backgroundMark x1="49805" y1="4297" x2="49805" y2="4297"/>
                        <a14:backgroundMark x1="51367" y1="3711" x2="51758" y2="3516"/>
                        <a14:backgroundMark x1="55469" y1="3516" x2="55469" y2="3516"/>
                        <a14:backgroundMark x1="54688" y1="3906" x2="54688" y2="3906"/>
                        <a14:backgroundMark x1="54883" y1="3906" x2="54883" y2="3906"/>
                        <a14:backgroundMark x1="55273" y1="3906" x2="44531" y2="2734"/>
                        <a14:backgroundMark x1="46094" y1="4102" x2="56055" y2="3906"/>
                        <a14:backgroundMark x1="96875" y1="46484" x2="96875" y2="46484"/>
                        <a14:backgroundMark x1="96484" y1="46484" x2="96484" y2="46484"/>
                      </a14:backgroundRemoval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57028C-6267-4276-8114-D0002ABC900B}">
      <dsp:nvSpPr>
        <dsp:cNvPr id="0" name=""/>
        <dsp:cNvSpPr/>
      </dsp:nvSpPr>
      <dsp:spPr>
        <a:xfrm>
          <a:off x="5331000" y="2418512"/>
          <a:ext cx="432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0" kern="1200"/>
        </a:p>
      </dsp:txBody>
      <dsp:txXfrm>
        <a:off x="5331000" y="2418512"/>
        <a:ext cx="432000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1D98CB-F337-4458-AF0B-93F85239F3B1}">
      <dsp:nvSpPr>
        <dsp:cNvPr id="0" name=""/>
        <dsp:cNvSpPr/>
      </dsp:nvSpPr>
      <dsp:spPr>
        <a:xfrm>
          <a:off x="1209" y="220821"/>
          <a:ext cx="4244391" cy="26951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1CA7C1-D912-437A-91EA-206095E19009}">
      <dsp:nvSpPr>
        <dsp:cNvPr id="0" name=""/>
        <dsp:cNvSpPr/>
      </dsp:nvSpPr>
      <dsp:spPr>
        <a:xfrm>
          <a:off x="472808" y="668840"/>
          <a:ext cx="4244391" cy="26951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6500" kern="1200"/>
            <a:t>Wireless Card</a:t>
          </a:r>
          <a:endParaRPr lang="en-US" sz="6500" kern="1200"/>
        </a:p>
      </dsp:txBody>
      <dsp:txXfrm>
        <a:off x="551747" y="747779"/>
        <a:ext cx="4086513" cy="2537310"/>
      </dsp:txXfrm>
    </dsp:sp>
    <dsp:sp modelId="{CE947B2B-9B2B-4193-9CA9-2B5170B85444}">
      <dsp:nvSpPr>
        <dsp:cNvPr id="0" name=""/>
        <dsp:cNvSpPr/>
      </dsp:nvSpPr>
      <dsp:spPr>
        <a:xfrm>
          <a:off x="5188799" y="220821"/>
          <a:ext cx="4244391" cy="26951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F489B7-64D5-4066-BF4A-7F1A9876C2F0}">
      <dsp:nvSpPr>
        <dsp:cNvPr id="0" name=""/>
        <dsp:cNvSpPr/>
      </dsp:nvSpPr>
      <dsp:spPr>
        <a:xfrm>
          <a:off x="5660398" y="668840"/>
          <a:ext cx="4244391" cy="26951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6500" kern="1200"/>
            <a:t>Kali Linux / </a:t>
          </a:r>
          <a:r>
            <a:rPr lang="en-SG" sz="6500" kern="1200" err="1"/>
            <a:t>AttifyOS</a:t>
          </a:r>
          <a:r>
            <a:rPr lang="en-SG" sz="6500" kern="1200"/>
            <a:t> </a:t>
          </a:r>
          <a:endParaRPr lang="en-US" sz="6500" kern="1200"/>
        </a:p>
      </dsp:txBody>
      <dsp:txXfrm>
        <a:off x="5739337" y="747779"/>
        <a:ext cx="4086513" cy="253731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1D98CB-F337-4458-AF0B-93F85239F3B1}">
      <dsp:nvSpPr>
        <dsp:cNvPr id="0" name=""/>
        <dsp:cNvSpPr/>
      </dsp:nvSpPr>
      <dsp:spPr>
        <a:xfrm>
          <a:off x="1209" y="220821"/>
          <a:ext cx="4244391" cy="26951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A1CA7C1-D912-437A-91EA-206095E19009}">
      <dsp:nvSpPr>
        <dsp:cNvPr id="0" name=""/>
        <dsp:cNvSpPr/>
      </dsp:nvSpPr>
      <dsp:spPr>
        <a:xfrm>
          <a:off x="472808" y="668840"/>
          <a:ext cx="4244391" cy="26951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5600" kern="1200" err="1"/>
            <a:t>Aircrack</a:t>
          </a:r>
          <a:r>
            <a:rPr lang="en-SG" sz="5600" kern="1200"/>
            <a:t>/ </a:t>
          </a:r>
          <a:r>
            <a:rPr lang="en-SG" sz="5600" kern="1200" err="1"/>
            <a:t>lscript</a:t>
          </a:r>
          <a:r>
            <a:rPr lang="en-SG" sz="5600" kern="1200"/>
            <a:t> </a:t>
          </a:r>
          <a:endParaRPr lang="en-US" sz="5600" kern="1200"/>
        </a:p>
      </dsp:txBody>
      <dsp:txXfrm>
        <a:off x="551747" y="747779"/>
        <a:ext cx="4086513" cy="2537310"/>
      </dsp:txXfrm>
    </dsp:sp>
    <dsp:sp modelId="{CE947B2B-9B2B-4193-9CA9-2B5170B85444}">
      <dsp:nvSpPr>
        <dsp:cNvPr id="0" name=""/>
        <dsp:cNvSpPr/>
      </dsp:nvSpPr>
      <dsp:spPr>
        <a:xfrm>
          <a:off x="5188799" y="220821"/>
          <a:ext cx="4244391" cy="269518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AF489B7-64D5-4066-BF4A-7F1A9876C2F0}">
      <dsp:nvSpPr>
        <dsp:cNvPr id="0" name=""/>
        <dsp:cNvSpPr/>
      </dsp:nvSpPr>
      <dsp:spPr>
        <a:xfrm>
          <a:off x="5660398" y="668840"/>
          <a:ext cx="4244391" cy="2695188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ctr" anchorCtr="0">
          <a:noAutofit/>
        </a:bodyPr>
        <a:lstStyle/>
        <a:p>
          <a:pPr marL="0" lvl="0" indent="0" algn="ctr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5600" kern="1200"/>
            <a:t>John the ripper / </a:t>
          </a:r>
          <a:r>
            <a:rPr lang="en-SG" sz="5600" kern="1200" err="1"/>
            <a:t>hashcat</a:t>
          </a:r>
          <a:endParaRPr lang="en-US" sz="5600" kern="1200"/>
        </a:p>
      </dsp:txBody>
      <dsp:txXfrm>
        <a:off x="5739337" y="747779"/>
        <a:ext cx="4086513" cy="25373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3069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711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0038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50633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1396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069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579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1518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15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4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917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457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279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855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858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70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627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BC1FD-A750-AA4B-BDC6-4AC612DD5BE6}" type="datetimeFigureOut">
              <a:rPr lang="en-US" smtClean="0"/>
              <a:t>8/2/2020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7AE6EF-6332-554C-832C-0A8AB09DB9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785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p14="http://schemas.microsoft.com/office/powerpoint/2010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BF3BE50-7524-3343-AF7C-477C78B02C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SG" sz="4400">
                <a:solidFill>
                  <a:srgbClr val="FFFFFF"/>
                </a:solidFill>
              </a:rPr>
              <a:t>Wireless Penetration Testing</a:t>
            </a:r>
            <a:endParaRPr lang="en-US" sz="44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26D211-20E6-EB43-87DD-F32521C1E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6794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6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6="http://schemas.microsoft.com/office/drawing/2014/main" xmlns:p14="http://schemas.microsoft.com/office/powerpoint/2010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12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4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5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E13521-345E-1B45-9D6D-5178A63AC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SG">
                <a:solidFill>
                  <a:srgbClr val="FFFFFF"/>
                </a:solidFill>
              </a:rPr>
              <a:t>Demonstration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57237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6="http://schemas.microsoft.com/office/drawing/2014/main" xmlns:p14="http://schemas.microsoft.com/office/powerpoint/2010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1" name="Group 11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81B1BC20-CC70-4C30-B9BE-C23E121CA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2">
            <a:extLst>
              <a:ext uri="{FF2B5EF4-FFF2-40B4-BE49-F238E27FC236}">
                <a16:creationId xmlns:a16="http://schemas.microsoft.com/office/drawing/2014/main" id="{BED7CCD5-D3A4-4162-9CC4-03DF5AB8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6="http://schemas.microsoft.com/office/drawing/2014/main" xmlns:p14="http://schemas.microsoft.com/office/powerpoint/2010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2" name="Group 71">
            <a:extLst>
              <a:ext uri="{FF2B5EF4-FFF2-40B4-BE49-F238E27FC236}">
                <a16:creationId xmlns:a16="http://schemas.microsoft.com/office/drawing/2014/main" id="{D5E95061-A9DC-4C67-BCAF-F56069099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92D4D96C-8395-4198-90A3-2363570D4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EF229BAE-A3AA-4095-A3F8-65181A713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C71621C3-B057-4E50-808A-EF718590D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Rectangle 8">
              <a:extLst>
                <a:ext uri="{FF2B5EF4-FFF2-40B4-BE49-F238E27FC236}">
                  <a16:creationId xmlns:a16="http://schemas.microsoft.com/office/drawing/2014/main" id="{37D3BCDA-C38C-4B10-A653-0210E8597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CE4DC5B4-793A-4E8B-A3F7-53EB548F4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2664DA82-4469-42CC-93F4-662128EC6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1">
              <a:extLst>
                <a:ext uri="{FF2B5EF4-FFF2-40B4-BE49-F238E27FC236}">
                  <a16:creationId xmlns:a16="http://schemas.microsoft.com/office/drawing/2014/main" id="{ED439A82-9407-4694-886D-7447BDFFD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2">
              <a:extLst>
                <a:ext uri="{FF2B5EF4-FFF2-40B4-BE49-F238E27FC236}">
                  <a16:creationId xmlns:a16="http://schemas.microsoft.com/office/drawing/2014/main" id="{C35292A7-2459-4132-8FE8-54BF071CC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8A55D4A9-1B6E-409D-BF10-201C8A829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FDA8F85E-07E7-45C0-A165-6DB771A53D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09508E73-6AA1-460C-97B9-8EF00855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5913AD99-4A77-44C3-ACDF-8410765B7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413BDF5F-2CC6-47A3-B422-38D6E292D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8">
              <a:extLst>
                <a:ext uri="{FF2B5EF4-FFF2-40B4-BE49-F238E27FC236}">
                  <a16:creationId xmlns:a16="http://schemas.microsoft.com/office/drawing/2014/main" id="{6F69599A-544F-4B1D-91C3-762B09CF7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9">
              <a:extLst>
                <a:ext uri="{FF2B5EF4-FFF2-40B4-BE49-F238E27FC236}">
                  <a16:creationId xmlns:a16="http://schemas.microsoft.com/office/drawing/2014/main" id="{DFAE31B2-DF2A-4FD2-B98E-3657F825C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0">
              <a:extLst>
                <a:ext uri="{FF2B5EF4-FFF2-40B4-BE49-F238E27FC236}">
                  <a16:creationId xmlns:a16="http://schemas.microsoft.com/office/drawing/2014/main" id="{9D7B120D-680C-4AC9-A263-A7DE0F5F1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1">
              <a:extLst>
                <a:ext uri="{FF2B5EF4-FFF2-40B4-BE49-F238E27FC236}">
                  <a16:creationId xmlns:a16="http://schemas.microsoft.com/office/drawing/2014/main" id="{DC8A9F99-D409-4E13-8D58-6A34BE714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2">
              <a:extLst>
                <a:ext uri="{FF2B5EF4-FFF2-40B4-BE49-F238E27FC236}">
                  <a16:creationId xmlns:a16="http://schemas.microsoft.com/office/drawing/2014/main" id="{EB955E41-680C-44AA-B602-C1A69E951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3">
              <a:extLst>
                <a:ext uri="{FF2B5EF4-FFF2-40B4-BE49-F238E27FC236}">
                  <a16:creationId xmlns:a16="http://schemas.microsoft.com/office/drawing/2014/main" id="{332ED336-B831-4A24-9181-CC63707A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4">
              <a:extLst>
                <a:ext uri="{FF2B5EF4-FFF2-40B4-BE49-F238E27FC236}">
                  <a16:creationId xmlns:a16="http://schemas.microsoft.com/office/drawing/2014/main" id="{1A8B6B8C-5265-4AD1-9A67-B3CFFF4A9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5">
              <a:extLst>
                <a:ext uri="{FF2B5EF4-FFF2-40B4-BE49-F238E27FC236}">
                  <a16:creationId xmlns:a16="http://schemas.microsoft.com/office/drawing/2014/main" id="{9E8ED6FD-8796-48CB-98ED-0E729E16B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6">
              <a:extLst>
                <a:ext uri="{FF2B5EF4-FFF2-40B4-BE49-F238E27FC236}">
                  <a16:creationId xmlns:a16="http://schemas.microsoft.com/office/drawing/2014/main" id="{DE668E67-2522-4B6B-A8BF-C3CD36F89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7">
              <a:extLst>
                <a:ext uri="{FF2B5EF4-FFF2-40B4-BE49-F238E27FC236}">
                  <a16:creationId xmlns:a16="http://schemas.microsoft.com/office/drawing/2014/main" id="{B2474CAA-635F-43E4-AFFF-B24637DC6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8">
              <a:extLst>
                <a:ext uri="{FF2B5EF4-FFF2-40B4-BE49-F238E27FC236}">
                  <a16:creationId xmlns:a16="http://schemas.microsoft.com/office/drawing/2014/main" id="{1C1B778D-83CB-443C-B463-7EE26603E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654DEAB4-B194-4182-A7BE-E247F19AA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0">
              <a:extLst>
                <a:ext uri="{FF2B5EF4-FFF2-40B4-BE49-F238E27FC236}">
                  <a16:creationId xmlns:a16="http://schemas.microsoft.com/office/drawing/2014/main" id="{D8E3CE4C-0C48-485B-8EA0-B036FCC33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7958BBBD-B721-4DA1-8764-D8188EB70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23180B75-7F19-41E5-A4C3-9096FF7D1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Rectangle 33">
              <a:extLst>
                <a:ext uri="{FF2B5EF4-FFF2-40B4-BE49-F238E27FC236}">
                  <a16:creationId xmlns:a16="http://schemas.microsoft.com/office/drawing/2014/main" id="{57F706CF-8096-494C-A6E1-5BE7F6230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8B4065A5-6701-492B-BE7F-9E00FE615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66E06571-DDD0-47CB-97CF-FF8432467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50F0D75F-DE36-46A5-8FEB-00CF9D01A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C7AF11B9-2298-41D7-9878-99E19E827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7B43B683-4229-4623-A504-56FE6CCB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7B4CC276-9BB9-4394-A369-F7DB2BD8E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98010162-18EE-455C-AABD-0B715C2B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5950D288-22B2-4286-B4FB-D6665C10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E0A686CA-B0EF-4B0C-B69B-E715EA3E5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75D61EE6-C405-433B-AEC8-6241D547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4C718553-7221-4BFF-AFEE-64E166C6A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Rectangle 45">
              <a:extLst>
                <a:ext uri="{FF2B5EF4-FFF2-40B4-BE49-F238E27FC236}">
                  <a16:creationId xmlns:a16="http://schemas.microsoft.com/office/drawing/2014/main" id="{9F00A845-A7BB-4253-8C15-0FF3D0598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53476DBF-E7E4-46E9-AAF2-8810E14EE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4F608C86-9940-444C-B200-155DF4E0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BB49A08B-2E6F-4B8C-8F61-6869B069B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03A08195-C526-497F-89D0-566E91704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235FDAAF-2063-40C9-BE1C-7E116C8A3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2EAF15FA-570E-412B-992B-CAAB83384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91FCA14D-FA3E-44C1-B8CB-8C8B73048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A889215B-3708-4985-A1D7-42A99B357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5C58C66E-AFD4-4A37-9646-FF8A511A6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F99DC7ED-E983-4ACA-B702-727C2A593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918FC910-5BDA-49AE-95A5-774012D2D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AA1E286C-EECB-46DC-9505-501CCDD8B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A838D816-F9F3-4AB2-92C6-1F986D0B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382890F-1121-DB4F-AAF5-6E706FFE3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Environment</a:t>
            </a:r>
          </a:p>
        </p:txBody>
      </p:sp>
      <p:sp useBgFill="1">
        <p:nvSpPr>
          <p:cNvPr id="128" name="Round Diagonal Corner Rectangle 6">
            <a:extLst>
              <a:ext uri="{FF2B5EF4-FFF2-40B4-BE49-F238E27FC236}">
                <a16:creationId xmlns:a16="http://schemas.microsoft.com/office/drawing/2014/main" id="{4683B8BC-85C4-41F2-9CD3-B074823B6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BF5C71-0D7C-419C-B609-2A788A3A65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90" t="20955" r="30271" b="19039"/>
          <a:stretch/>
        </p:blipFill>
        <p:spPr>
          <a:xfrm>
            <a:off x="3443357" y="877019"/>
            <a:ext cx="5450826" cy="312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4856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20-08-03 11-49-22_edited">
            <a:hlinkClick r:id="" action="ppaction://media"/>
            <a:extLst>
              <a:ext uri="{FF2B5EF4-FFF2-40B4-BE49-F238E27FC236}">
                <a16:creationId xmlns:a16="http://schemas.microsoft.com/office/drawing/2014/main" id="{AA0475CD-625E-4347-A0D4-D9F1E5B808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4858" y="627942"/>
            <a:ext cx="9793311" cy="550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124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8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3DEC8-F04C-4745-A3BC-2C527F0F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SG"/>
              <a:t>Characteristics </a:t>
            </a:r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FA11E25-1AFE-4890-B671-0DDAD164B0A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72089454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24490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2EEF4763-EB4A-4A35-89EB-AD2763B48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53DEC8-F04C-4745-A3BC-2C527F0F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Terms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834D0597-3DB8-4BAA-9854-81EC495F86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2510966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17384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6="http://schemas.microsoft.com/office/drawing/2014/main" xmlns:p14="http://schemas.microsoft.com/office/powerpoint/2010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70" name="Rectangle 69">
            <a:extLst>
              <a:ext uri="{FF2B5EF4-FFF2-40B4-BE49-F238E27FC236}">
                <a16:creationId xmlns:a16="http://schemas.microsoft.com/office/drawing/2014/main" id="{D706AE2E-B17B-43A3-84F8-9C0FE9466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EFFB8CF-3E94-42D7-849C-841E7744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3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4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7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2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4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p14="http://schemas.microsoft.com/office/powerpoint/2010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8" name="Picture 2">
            <a:extLst>
              <a:ext uri="{FF2B5EF4-FFF2-40B4-BE49-F238E27FC236}">
                <a16:creationId xmlns:a16="http://schemas.microsoft.com/office/drawing/2014/main" id="{3631D3C9-4C1D-4B3A-A737-E6E78004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6="http://schemas.microsoft.com/office/drawing/2014/main" xmlns:p14="http://schemas.microsoft.com/office/powerpoint/2010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53DEC8-F04C-4745-A3BC-2C527F0F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Wireless connection </a:t>
            </a:r>
          </a:p>
        </p:txBody>
      </p:sp>
      <p:sp useBgFill="1">
        <p:nvSpPr>
          <p:cNvPr id="130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71106B-CFBC-481D-A360-0A47517FCF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163674"/>
            <a:ext cx="6112382" cy="4523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4146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3DEC8-F04C-4745-A3BC-2C527F0F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SG"/>
              <a:t>Wireless security – WPA2  </a:t>
            </a:r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5A0A3E9-58C7-45CC-B203-048DBEA1D7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4572402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14005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6="http://schemas.microsoft.com/office/drawing/2014/main"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4" name="Group 73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5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6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9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4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6="http://schemas.microsoft.com/office/drawing/2014/main" xmlns:a14="http://schemas.microsoft.com/office/drawing/2010/main" xmlns:p14="http://schemas.microsoft.com/office/powerpoint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F53DEC8-F04C-4745-A3BC-2C527F0F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WPA2 4-way handshake</a:t>
            </a:r>
          </a:p>
        </p:txBody>
      </p:sp>
      <p:sp>
        <p:nvSpPr>
          <p:cNvPr id="130" name="Round Diagonal Corner Rectangle 6">
            <a:extLst>
              <a:ext uri="{FF2B5EF4-FFF2-40B4-BE49-F238E27FC236}">
                <a16:creationId xmlns:a16="http://schemas.microsoft.com/office/drawing/2014/main" id="{8B3F5CD4-CBC8-4A22-9DCC-0420CA28A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78D1ED-C913-4F29-BA12-A08B189867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79" r="5883" b="2"/>
          <a:stretch/>
        </p:blipFill>
        <p:spPr>
          <a:xfrm>
            <a:off x="1118988" y="1136606"/>
            <a:ext cx="6112382" cy="4577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278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3DEC8-F04C-4745-A3BC-2C527F0F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SG"/>
              <a:t>Tools required for a </a:t>
            </a:r>
            <a:r>
              <a:rPr lang="en-SG" err="1"/>
              <a:t>PenTest</a:t>
            </a:r>
            <a:r>
              <a:rPr lang="en-SG"/>
              <a:t> (hardware)</a:t>
            </a:r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C5A0A3E9-58C7-45CC-B203-048DBEA1D7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10212875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64264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3DEC8-F04C-4745-A3BC-2C527F0F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Terms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834D0597-3DB8-4BAA-9854-81EC495F86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42521396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87618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3DEC8-F04C-4745-A3BC-2C527F0FE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Terms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834D0597-3DB8-4BAA-9854-81EC495F86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6334059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223918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Circuit</vt:lpstr>
      <vt:lpstr>Wireless Penetration Testing</vt:lpstr>
      <vt:lpstr>Characteristics </vt:lpstr>
      <vt:lpstr>Terms</vt:lpstr>
      <vt:lpstr>Wireless connection </vt:lpstr>
      <vt:lpstr>Wireless security – WPA2  </vt:lpstr>
      <vt:lpstr>WPA2 4-way handshake</vt:lpstr>
      <vt:lpstr>Tools required for a PenTest (hardware)</vt:lpstr>
      <vt:lpstr>Terms</vt:lpstr>
      <vt:lpstr>Terms</vt:lpstr>
      <vt:lpstr>Demonstration</vt:lpstr>
      <vt:lpstr>Environment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Wireless Penetration Testing</dc:title>
  <dc:creator>Bryan Sim</dc:creator>
  <cp:revision>1</cp:revision>
  <dcterms:created xsi:type="dcterms:W3CDTF">2020-08-03T02:19:52Z</dcterms:created>
  <dcterms:modified xsi:type="dcterms:W3CDTF">2020-08-03T05:29:29Z</dcterms:modified>
</cp:coreProperties>
</file>

<file path=docProps/thumbnail.jpeg>
</file>